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2" r:id="rId2"/>
    <p:sldMasterId id="2147483684" r:id="rId3"/>
    <p:sldMasterId id="2147483696" r:id="rId4"/>
  </p:sldMasterIdLst>
  <p:notesMasterIdLst>
    <p:notesMasterId r:id="rId21"/>
  </p:notesMasterIdLst>
  <p:handoutMasterIdLst>
    <p:handoutMasterId r:id="rId22"/>
  </p:handoutMasterIdLst>
  <p:sldIdLst>
    <p:sldId id="258" r:id="rId5"/>
    <p:sldId id="374" r:id="rId6"/>
    <p:sldId id="411" r:id="rId7"/>
    <p:sldId id="412" r:id="rId8"/>
    <p:sldId id="370" r:id="rId9"/>
    <p:sldId id="369" r:id="rId10"/>
    <p:sldId id="407" r:id="rId11"/>
    <p:sldId id="409" r:id="rId12"/>
    <p:sldId id="408" r:id="rId13"/>
    <p:sldId id="403" r:id="rId14"/>
    <p:sldId id="405" r:id="rId15"/>
    <p:sldId id="413" r:id="rId16"/>
    <p:sldId id="365" r:id="rId17"/>
    <p:sldId id="414" r:id="rId18"/>
    <p:sldId id="415" r:id="rId19"/>
    <p:sldId id="404" r:id="rId20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C9900"/>
    <a:srgbClr val="F8F8F8"/>
    <a:srgbClr val="D6A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72" autoAdjust="0"/>
    <p:restoredTop sz="93500" autoAdjust="0"/>
  </p:normalViewPr>
  <p:slideViewPr>
    <p:cSldViewPr>
      <p:cViewPr varScale="1">
        <p:scale>
          <a:sx n="80" d="100"/>
          <a:sy n="80" d="100"/>
        </p:scale>
        <p:origin x="1512" y="-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532" y="-90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170194-ACF4-4207-B2EA-E1D00CBF5A03}" type="doc">
      <dgm:prSet loTypeId="urn:microsoft.com/office/officeart/2005/8/layout/cycle5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6F50CB21-95BE-4338-AAC0-15B442B0EE56}">
      <dgm:prSet phldrT="[Text]" custT="1"/>
      <dgm:spPr>
        <a:solidFill>
          <a:schemeClr val="accent2">
            <a:hueOff val="0"/>
            <a:satOff val="0"/>
            <a:lumOff val="0"/>
          </a:schemeClr>
        </a:solidFill>
      </dgm:spPr>
      <dgm:t>
        <a:bodyPr/>
        <a:lstStyle/>
        <a:p>
          <a:r>
            <a:rPr lang="en-US" sz="1800" dirty="0"/>
            <a:t>Outcome Defined </a:t>
          </a:r>
        </a:p>
        <a:p>
          <a:r>
            <a:rPr lang="en-US" sz="1800" dirty="0"/>
            <a:t>(Redefined)</a:t>
          </a:r>
        </a:p>
      </dgm:t>
    </dgm:pt>
    <dgm:pt modelId="{F3B99C0C-5A46-414B-BDAC-FDB972B4A7AC}" type="parTrans" cxnId="{F3845CD7-67C1-4974-92B1-9CFBBF3C7479}">
      <dgm:prSet/>
      <dgm:spPr/>
      <dgm:t>
        <a:bodyPr/>
        <a:lstStyle/>
        <a:p>
          <a:endParaRPr lang="en-US"/>
        </a:p>
      </dgm:t>
    </dgm:pt>
    <dgm:pt modelId="{3C2E0CA7-7305-4C67-B46F-B55E2039347A}" type="sibTrans" cxnId="{F3845CD7-67C1-4974-92B1-9CFBBF3C7479}">
      <dgm:prSet/>
      <dgm:spPr/>
      <dgm:t>
        <a:bodyPr/>
        <a:lstStyle/>
        <a:p>
          <a:endParaRPr lang="en-US"/>
        </a:p>
      </dgm:t>
    </dgm:pt>
    <dgm:pt modelId="{1E9548F1-8D91-44C9-8BB9-64C1279B9D3E}">
      <dgm:prSet phldrT="[Text]"/>
      <dgm:spPr/>
      <dgm:t>
        <a:bodyPr/>
        <a:lstStyle/>
        <a:p>
          <a:r>
            <a:rPr lang="en-US" dirty="0"/>
            <a:t>Conduct assessments</a:t>
          </a:r>
        </a:p>
      </dgm:t>
    </dgm:pt>
    <dgm:pt modelId="{0A53217C-F5FF-4C5E-8199-CD0B6C9A50A3}" type="parTrans" cxnId="{6C7EAFE6-5834-4AEE-B1DD-82033E700F69}">
      <dgm:prSet/>
      <dgm:spPr/>
      <dgm:t>
        <a:bodyPr/>
        <a:lstStyle/>
        <a:p>
          <a:endParaRPr lang="en-US"/>
        </a:p>
      </dgm:t>
    </dgm:pt>
    <dgm:pt modelId="{46C71120-12A1-46A2-8F8B-B8E1221009A4}" type="sibTrans" cxnId="{6C7EAFE6-5834-4AEE-B1DD-82033E700F69}">
      <dgm:prSet/>
      <dgm:spPr/>
      <dgm:t>
        <a:bodyPr/>
        <a:lstStyle/>
        <a:p>
          <a:endParaRPr lang="en-US"/>
        </a:p>
      </dgm:t>
    </dgm:pt>
    <dgm:pt modelId="{F48635BF-1C59-4C84-B70C-DD30BFF66DEB}">
      <dgm:prSet phldrT="[Text]"/>
      <dgm:spPr/>
      <dgm:t>
        <a:bodyPr/>
        <a:lstStyle/>
        <a:p>
          <a:r>
            <a:rPr lang="en-US"/>
            <a:t>Summarizing data</a:t>
          </a:r>
        </a:p>
      </dgm:t>
    </dgm:pt>
    <dgm:pt modelId="{7A901C13-74AF-4D30-A4EF-5AA4544C499A}" type="parTrans" cxnId="{1403D2E9-0F50-4DCA-8450-458775C56D7E}">
      <dgm:prSet/>
      <dgm:spPr/>
      <dgm:t>
        <a:bodyPr/>
        <a:lstStyle/>
        <a:p>
          <a:endParaRPr lang="en-US"/>
        </a:p>
      </dgm:t>
    </dgm:pt>
    <dgm:pt modelId="{DECFDE2E-EB3A-4049-874D-E1466FE96895}" type="sibTrans" cxnId="{1403D2E9-0F50-4DCA-8450-458775C56D7E}">
      <dgm:prSet/>
      <dgm:spPr/>
      <dgm:t>
        <a:bodyPr/>
        <a:lstStyle/>
        <a:p>
          <a:endParaRPr lang="en-US"/>
        </a:p>
      </dgm:t>
    </dgm:pt>
    <dgm:pt modelId="{1091652D-733B-4C12-87AE-B92F9956B79F}">
      <dgm:prSet phldrT="[Text]"/>
      <dgm:spPr/>
      <dgm:t>
        <a:bodyPr/>
        <a:lstStyle/>
        <a:p>
          <a:r>
            <a:rPr lang="en-US" dirty="0"/>
            <a:t>Reflection</a:t>
          </a:r>
        </a:p>
      </dgm:t>
    </dgm:pt>
    <dgm:pt modelId="{0CA936A6-0144-4779-8E88-C2F042B13AAC}" type="parTrans" cxnId="{89848ACD-F237-42D0-ADF4-26024C451618}">
      <dgm:prSet/>
      <dgm:spPr/>
      <dgm:t>
        <a:bodyPr/>
        <a:lstStyle/>
        <a:p>
          <a:endParaRPr lang="en-US"/>
        </a:p>
      </dgm:t>
    </dgm:pt>
    <dgm:pt modelId="{6E9F7684-6666-4DA0-A7B4-5F86CAD34908}" type="sibTrans" cxnId="{89848ACD-F237-42D0-ADF4-26024C451618}">
      <dgm:prSet/>
      <dgm:spPr/>
      <dgm:t>
        <a:bodyPr/>
        <a:lstStyle/>
        <a:p>
          <a:endParaRPr lang="en-US"/>
        </a:p>
      </dgm:t>
    </dgm:pt>
    <dgm:pt modelId="{554EA131-3F45-4E16-A281-C653E96AFFF9}">
      <dgm:prSet phldrT="[Text]"/>
      <dgm:spPr/>
      <dgm:t>
        <a:bodyPr/>
        <a:lstStyle/>
        <a:p>
          <a:r>
            <a:rPr lang="en-US" dirty="0"/>
            <a:t>Enhancement</a:t>
          </a:r>
        </a:p>
      </dgm:t>
    </dgm:pt>
    <dgm:pt modelId="{E028614C-FEE7-4C77-9CFB-D47846DA36D9}" type="parTrans" cxnId="{07A3E86E-C4F9-401C-AC7F-73C44F208A6A}">
      <dgm:prSet/>
      <dgm:spPr/>
      <dgm:t>
        <a:bodyPr/>
        <a:lstStyle/>
        <a:p>
          <a:endParaRPr lang="en-US"/>
        </a:p>
      </dgm:t>
    </dgm:pt>
    <dgm:pt modelId="{D6AA5FB5-D78C-4CC6-B5F3-1CF8C857C25A}" type="sibTrans" cxnId="{07A3E86E-C4F9-401C-AC7F-73C44F208A6A}">
      <dgm:prSet/>
      <dgm:spPr/>
      <dgm:t>
        <a:bodyPr/>
        <a:lstStyle/>
        <a:p>
          <a:endParaRPr lang="en-US"/>
        </a:p>
      </dgm:t>
    </dgm:pt>
    <dgm:pt modelId="{5482E0A6-F9D0-4FF2-8B81-5833B89EF7AB}">
      <dgm:prSet/>
      <dgm:spPr/>
      <dgm:t>
        <a:bodyPr/>
        <a:lstStyle/>
        <a:p>
          <a:r>
            <a:rPr lang="en-US" dirty="0"/>
            <a:t>Plan methods of assessment</a:t>
          </a:r>
        </a:p>
      </dgm:t>
    </dgm:pt>
    <dgm:pt modelId="{034715CA-656B-4D36-830B-8614A2882B96}" type="parTrans" cxnId="{B2A7A665-3F9F-49D5-9100-620559C8A27C}">
      <dgm:prSet/>
      <dgm:spPr/>
      <dgm:t>
        <a:bodyPr/>
        <a:lstStyle/>
        <a:p>
          <a:endParaRPr lang="en-US"/>
        </a:p>
      </dgm:t>
    </dgm:pt>
    <dgm:pt modelId="{40EAFDD6-1D84-4845-B736-BCD7EB3DCDF9}" type="sibTrans" cxnId="{B2A7A665-3F9F-49D5-9100-620559C8A27C}">
      <dgm:prSet/>
      <dgm:spPr/>
      <dgm:t>
        <a:bodyPr/>
        <a:lstStyle/>
        <a:p>
          <a:endParaRPr lang="en-US"/>
        </a:p>
      </dgm:t>
    </dgm:pt>
    <dgm:pt modelId="{86BC4314-B084-48DC-B4D6-AC4E9334EE3F}" type="pres">
      <dgm:prSet presAssocID="{4C170194-ACF4-4207-B2EA-E1D00CBF5A03}" presName="cycle" presStyleCnt="0">
        <dgm:presLayoutVars>
          <dgm:dir/>
          <dgm:resizeHandles val="exact"/>
        </dgm:presLayoutVars>
      </dgm:prSet>
      <dgm:spPr/>
    </dgm:pt>
    <dgm:pt modelId="{5331EAB7-4D89-44BB-A90A-AACD0F920372}" type="pres">
      <dgm:prSet presAssocID="{6F50CB21-95BE-4338-AAC0-15B442B0EE56}" presName="node" presStyleLbl="node1" presStyleIdx="0" presStyleCnt="6">
        <dgm:presLayoutVars>
          <dgm:bulletEnabled val="1"/>
        </dgm:presLayoutVars>
      </dgm:prSet>
      <dgm:spPr/>
    </dgm:pt>
    <dgm:pt modelId="{AD984B28-39D4-4489-906C-8BD750D8421E}" type="pres">
      <dgm:prSet presAssocID="{6F50CB21-95BE-4338-AAC0-15B442B0EE56}" presName="spNode" presStyleCnt="0"/>
      <dgm:spPr/>
    </dgm:pt>
    <dgm:pt modelId="{5225A3AB-A5AE-4763-9169-7B9C94E67C2A}" type="pres">
      <dgm:prSet presAssocID="{3C2E0CA7-7305-4C67-B46F-B55E2039347A}" presName="sibTrans" presStyleLbl="sibTrans1D1" presStyleIdx="0" presStyleCnt="6"/>
      <dgm:spPr/>
    </dgm:pt>
    <dgm:pt modelId="{A0B90628-DC24-4D00-9FA4-5CF672D18962}" type="pres">
      <dgm:prSet presAssocID="{5482E0A6-F9D0-4FF2-8B81-5833B89EF7AB}" presName="node" presStyleLbl="node1" presStyleIdx="1" presStyleCnt="6">
        <dgm:presLayoutVars>
          <dgm:bulletEnabled val="1"/>
        </dgm:presLayoutVars>
      </dgm:prSet>
      <dgm:spPr/>
    </dgm:pt>
    <dgm:pt modelId="{2B42BEE0-7244-4025-83F3-8D1F6D50D9ED}" type="pres">
      <dgm:prSet presAssocID="{5482E0A6-F9D0-4FF2-8B81-5833B89EF7AB}" presName="spNode" presStyleCnt="0"/>
      <dgm:spPr/>
    </dgm:pt>
    <dgm:pt modelId="{D452B7D9-64FD-4965-982E-BCDF5D6B2D3B}" type="pres">
      <dgm:prSet presAssocID="{40EAFDD6-1D84-4845-B736-BCD7EB3DCDF9}" presName="sibTrans" presStyleLbl="sibTrans1D1" presStyleIdx="1" presStyleCnt="6"/>
      <dgm:spPr/>
    </dgm:pt>
    <dgm:pt modelId="{2709B553-79BD-43B1-9925-FF555B86F4E2}" type="pres">
      <dgm:prSet presAssocID="{1E9548F1-8D91-44C9-8BB9-64C1279B9D3E}" presName="node" presStyleLbl="node1" presStyleIdx="2" presStyleCnt="6" custRadScaleRad="101182" custRadScaleInc="-6615">
        <dgm:presLayoutVars>
          <dgm:bulletEnabled val="1"/>
        </dgm:presLayoutVars>
      </dgm:prSet>
      <dgm:spPr/>
    </dgm:pt>
    <dgm:pt modelId="{61B4838D-BE56-44ED-A7DC-2B74BB04074C}" type="pres">
      <dgm:prSet presAssocID="{1E9548F1-8D91-44C9-8BB9-64C1279B9D3E}" presName="spNode" presStyleCnt="0"/>
      <dgm:spPr/>
    </dgm:pt>
    <dgm:pt modelId="{09EF18BE-EE4E-4762-9D07-64472625E652}" type="pres">
      <dgm:prSet presAssocID="{46C71120-12A1-46A2-8F8B-B8E1221009A4}" presName="sibTrans" presStyleLbl="sibTrans1D1" presStyleIdx="2" presStyleCnt="6"/>
      <dgm:spPr/>
    </dgm:pt>
    <dgm:pt modelId="{B2A76404-9598-4E98-932D-33147209B79C}" type="pres">
      <dgm:prSet presAssocID="{F48635BF-1C59-4C84-B70C-DD30BFF66DEB}" presName="node" presStyleLbl="node1" presStyleIdx="3" presStyleCnt="6">
        <dgm:presLayoutVars>
          <dgm:bulletEnabled val="1"/>
        </dgm:presLayoutVars>
      </dgm:prSet>
      <dgm:spPr/>
    </dgm:pt>
    <dgm:pt modelId="{4AA6A196-4146-4C88-88F9-565E30C8E5A4}" type="pres">
      <dgm:prSet presAssocID="{F48635BF-1C59-4C84-B70C-DD30BFF66DEB}" presName="spNode" presStyleCnt="0"/>
      <dgm:spPr/>
    </dgm:pt>
    <dgm:pt modelId="{1FA35515-E7BD-4ADE-B013-CB2E6C9764E9}" type="pres">
      <dgm:prSet presAssocID="{DECFDE2E-EB3A-4049-874D-E1466FE96895}" presName="sibTrans" presStyleLbl="sibTrans1D1" presStyleIdx="3" presStyleCnt="6"/>
      <dgm:spPr/>
    </dgm:pt>
    <dgm:pt modelId="{1677270D-2DC4-4B78-BB02-9E460969B05F}" type="pres">
      <dgm:prSet presAssocID="{1091652D-733B-4C12-87AE-B92F9956B79F}" presName="node" presStyleLbl="node1" presStyleIdx="4" presStyleCnt="6">
        <dgm:presLayoutVars>
          <dgm:bulletEnabled val="1"/>
        </dgm:presLayoutVars>
      </dgm:prSet>
      <dgm:spPr/>
    </dgm:pt>
    <dgm:pt modelId="{A82602C2-38DD-45DB-AF99-C4BA42D334A6}" type="pres">
      <dgm:prSet presAssocID="{1091652D-733B-4C12-87AE-B92F9956B79F}" presName="spNode" presStyleCnt="0"/>
      <dgm:spPr/>
    </dgm:pt>
    <dgm:pt modelId="{BF3B9802-AC78-48D5-AC4B-12014E6DC3EB}" type="pres">
      <dgm:prSet presAssocID="{6E9F7684-6666-4DA0-A7B4-5F86CAD34908}" presName="sibTrans" presStyleLbl="sibTrans1D1" presStyleIdx="4" presStyleCnt="6"/>
      <dgm:spPr/>
    </dgm:pt>
    <dgm:pt modelId="{26AD7F50-BF46-40BC-92FD-0636E6F1E860}" type="pres">
      <dgm:prSet presAssocID="{554EA131-3F45-4E16-A281-C653E96AFFF9}" presName="node" presStyleLbl="node1" presStyleIdx="5" presStyleCnt="6">
        <dgm:presLayoutVars>
          <dgm:bulletEnabled val="1"/>
        </dgm:presLayoutVars>
      </dgm:prSet>
      <dgm:spPr/>
    </dgm:pt>
    <dgm:pt modelId="{26FDE9FE-DF95-41B8-8D15-A290FF2857DB}" type="pres">
      <dgm:prSet presAssocID="{554EA131-3F45-4E16-A281-C653E96AFFF9}" presName="spNode" presStyleCnt="0"/>
      <dgm:spPr/>
    </dgm:pt>
    <dgm:pt modelId="{3E978657-252A-46EA-ACF6-14FB23FE37A7}" type="pres">
      <dgm:prSet presAssocID="{D6AA5FB5-D78C-4CC6-B5F3-1CF8C857C25A}" presName="sibTrans" presStyleLbl="sibTrans1D1" presStyleIdx="5" presStyleCnt="6"/>
      <dgm:spPr/>
    </dgm:pt>
  </dgm:ptLst>
  <dgm:cxnLst>
    <dgm:cxn modelId="{0EF58727-1D42-4871-A3EE-AC009D1CEA7E}" type="presOf" srcId="{D6AA5FB5-D78C-4CC6-B5F3-1CF8C857C25A}" destId="{3E978657-252A-46EA-ACF6-14FB23FE37A7}" srcOrd="0" destOrd="0" presId="urn:microsoft.com/office/officeart/2005/8/layout/cycle5"/>
    <dgm:cxn modelId="{3283112A-A9D4-4577-BCE4-CEEC3129D6E3}" type="presOf" srcId="{F48635BF-1C59-4C84-B70C-DD30BFF66DEB}" destId="{B2A76404-9598-4E98-932D-33147209B79C}" srcOrd="0" destOrd="0" presId="urn:microsoft.com/office/officeart/2005/8/layout/cycle5"/>
    <dgm:cxn modelId="{4D4F793A-14B1-45BD-A41F-7D60C246103C}" type="presOf" srcId="{5482E0A6-F9D0-4FF2-8B81-5833B89EF7AB}" destId="{A0B90628-DC24-4D00-9FA4-5CF672D18962}" srcOrd="0" destOrd="0" presId="urn:microsoft.com/office/officeart/2005/8/layout/cycle5"/>
    <dgm:cxn modelId="{E4A51A3B-68AC-492D-8073-D112C6EAFF43}" type="presOf" srcId="{46C71120-12A1-46A2-8F8B-B8E1221009A4}" destId="{09EF18BE-EE4E-4762-9D07-64472625E652}" srcOrd="0" destOrd="0" presId="urn:microsoft.com/office/officeart/2005/8/layout/cycle5"/>
    <dgm:cxn modelId="{4510EC3D-6EAD-497F-9A6A-85B794CE1DA4}" type="presOf" srcId="{DECFDE2E-EB3A-4049-874D-E1466FE96895}" destId="{1FA35515-E7BD-4ADE-B013-CB2E6C9764E9}" srcOrd="0" destOrd="0" presId="urn:microsoft.com/office/officeart/2005/8/layout/cycle5"/>
    <dgm:cxn modelId="{2459513F-721B-4897-8412-17CE1BE2F531}" type="presOf" srcId="{3C2E0CA7-7305-4C67-B46F-B55E2039347A}" destId="{5225A3AB-A5AE-4763-9169-7B9C94E67C2A}" srcOrd="0" destOrd="0" presId="urn:microsoft.com/office/officeart/2005/8/layout/cycle5"/>
    <dgm:cxn modelId="{B2A7A665-3F9F-49D5-9100-620559C8A27C}" srcId="{4C170194-ACF4-4207-B2EA-E1D00CBF5A03}" destId="{5482E0A6-F9D0-4FF2-8B81-5833B89EF7AB}" srcOrd="1" destOrd="0" parTransId="{034715CA-656B-4D36-830B-8614A2882B96}" sibTransId="{40EAFDD6-1D84-4845-B736-BCD7EB3DCDF9}"/>
    <dgm:cxn modelId="{636C776A-E3C1-4A04-B389-B79A3306570B}" type="presOf" srcId="{40EAFDD6-1D84-4845-B736-BCD7EB3DCDF9}" destId="{D452B7D9-64FD-4965-982E-BCDF5D6B2D3B}" srcOrd="0" destOrd="0" presId="urn:microsoft.com/office/officeart/2005/8/layout/cycle5"/>
    <dgm:cxn modelId="{C498956D-F2C6-46F3-8F22-FACA74A5FD65}" type="presOf" srcId="{6F50CB21-95BE-4338-AAC0-15B442B0EE56}" destId="{5331EAB7-4D89-44BB-A90A-AACD0F920372}" srcOrd="0" destOrd="0" presId="urn:microsoft.com/office/officeart/2005/8/layout/cycle5"/>
    <dgm:cxn modelId="{07A3E86E-C4F9-401C-AC7F-73C44F208A6A}" srcId="{4C170194-ACF4-4207-B2EA-E1D00CBF5A03}" destId="{554EA131-3F45-4E16-A281-C653E96AFFF9}" srcOrd="5" destOrd="0" parTransId="{E028614C-FEE7-4C77-9CFB-D47846DA36D9}" sibTransId="{D6AA5FB5-D78C-4CC6-B5F3-1CF8C857C25A}"/>
    <dgm:cxn modelId="{28029C57-B89E-4238-9551-62FD7A25CB0C}" type="presOf" srcId="{1E9548F1-8D91-44C9-8BB9-64C1279B9D3E}" destId="{2709B553-79BD-43B1-9925-FF555B86F4E2}" srcOrd="0" destOrd="0" presId="urn:microsoft.com/office/officeart/2005/8/layout/cycle5"/>
    <dgm:cxn modelId="{981B4EA4-B97E-4C34-B83B-7B369FEFF1F1}" type="presOf" srcId="{6E9F7684-6666-4DA0-A7B4-5F86CAD34908}" destId="{BF3B9802-AC78-48D5-AC4B-12014E6DC3EB}" srcOrd="0" destOrd="0" presId="urn:microsoft.com/office/officeart/2005/8/layout/cycle5"/>
    <dgm:cxn modelId="{7862E1BE-F4B0-4BEC-8D51-1F24FE6468B2}" type="presOf" srcId="{554EA131-3F45-4E16-A281-C653E96AFFF9}" destId="{26AD7F50-BF46-40BC-92FD-0636E6F1E860}" srcOrd="0" destOrd="0" presId="urn:microsoft.com/office/officeart/2005/8/layout/cycle5"/>
    <dgm:cxn modelId="{89848ACD-F237-42D0-ADF4-26024C451618}" srcId="{4C170194-ACF4-4207-B2EA-E1D00CBF5A03}" destId="{1091652D-733B-4C12-87AE-B92F9956B79F}" srcOrd="4" destOrd="0" parTransId="{0CA936A6-0144-4779-8E88-C2F042B13AAC}" sibTransId="{6E9F7684-6666-4DA0-A7B4-5F86CAD34908}"/>
    <dgm:cxn modelId="{F3845CD7-67C1-4974-92B1-9CFBBF3C7479}" srcId="{4C170194-ACF4-4207-B2EA-E1D00CBF5A03}" destId="{6F50CB21-95BE-4338-AAC0-15B442B0EE56}" srcOrd="0" destOrd="0" parTransId="{F3B99C0C-5A46-414B-BDAC-FDB972B4A7AC}" sibTransId="{3C2E0CA7-7305-4C67-B46F-B55E2039347A}"/>
    <dgm:cxn modelId="{9B1D28D9-29D3-4B5B-9917-A89F733D4CD4}" type="presOf" srcId="{4C170194-ACF4-4207-B2EA-E1D00CBF5A03}" destId="{86BC4314-B084-48DC-B4D6-AC4E9334EE3F}" srcOrd="0" destOrd="0" presId="urn:microsoft.com/office/officeart/2005/8/layout/cycle5"/>
    <dgm:cxn modelId="{6C7EAFE6-5834-4AEE-B1DD-82033E700F69}" srcId="{4C170194-ACF4-4207-B2EA-E1D00CBF5A03}" destId="{1E9548F1-8D91-44C9-8BB9-64C1279B9D3E}" srcOrd="2" destOrd="0" parTransId="{0A53217C-F5FF-4C5E-8199-CD0B6C9A50A3}" sibTransId="{46C71120-12A1-46A2-8F8B-B8E1221009A4}"/>
    <dgm:cxn modelId="{1403D2E9-0F50-4DCA-8450-458775C56D7E}" srcId="{4C170194-ACF4-4207-B2EA-E1D00CBF5A03}" destId="{F48635BF-1C59-4C84-B70C-DD30BFF66DEB}" srcOrd="3" destOrd="0" parTransId="{7A901C13-74AF-4D30-A4EF-5AA4544C499A}" sibTransId="{DECFDE2E-EB3A-4049-874D-E1466FE96895}"/>
    <dgm:cxn modelId="{411127F5-958B-4530-8F20-A69F47D0302F}" type="presOf" srcId="{1091652D-733B-4C12-87AE-B92F9956B79F}" destId="{1677270D-2DC4-4B78-BB02-9E460969B05F}" srcOrd="0" destOrd="0" presId="urn:microsoft.com/office/officeart/2005/8/layout/cycle5"/>
    <dgm:cxn modelId="{B3B6A134-0C1B-4ED8-B79D-82B5D4DC40E3}" type="presParOf" srcId="{86BC4314-B084-48DC-B4D6-AC4E9334EE3F}" destId="{5331EAB7-4D89-44BB-A90A-AACD0F920372}" srcOrd="0" destOrd="0" presId="urn:microsoft.com/office/officeart/2005/8/layout/cycle5"/>
    <dgm:cxn modelId="{06117901-4918-4C3B-B91C-70F3981EB011}" type="presParOf" srcId="{86BC4314-B084-48DC-B4D6-AC4E9334EE3F}" destId="{AD984B28-39D4-4489-906C-8BD750D8421E}" srcOrd="1" destOrd="0" presId="urn:microsoft.com/office/officeart/2005/8/layout/cycle5"/>
    <dgm:cxn modelId="{7E9D4B41-B28F-4C5C-BD50-67DCFF0D42E7}" type="presParOf" srcId="{86BC4314-B084-48DC-B4D6-AC4E9334EE3F}" destId="{5225A3AB-A5AE-4763-9169-7B9C94E67C2A}" srcOrd="2" destOrd="0" presId="urn:microsoft.com/office/officeart/2005/8/layout/cycle5"/>
    <dgm:cxn modelId="{C39B65A6-E212-48F0-AC94-5C0E4B6C8894}" type="presParOf" srcId="{86BC4314-B084-48DC-B4D6-AC4E9334EE3F}" destId="{A0B90628-DC24-4D00-9FA4-5CF672D18962}" srcOrd="3" destOrd="0" presId="urn:microsoft.com/office/officeart/2005/8/layout/cycle5"/>
    <dgm:cxn modelId="{A9A4769B-83FA-4FD8-8B34-B1E267B7CF14}" type="presParOf" srcId="{86BC4314-B084-48DC-B4D6-AC4E9334EE3F}" destId="{2B42BEE0-7244-4025-83F3-8D1F6D50D9ED}" srcOrd="4" destOrd="0" presId="urn:microsoft.com/office/officeart/2005/8/layout/cycle5"/>
    <dgm:cxn modelId="{35EB8AA7-E1BD-4CC7-A308-3F3F99E5441F}" type="presParOf" srcId="{86BC4314-B084-48DC-B4D6-AC4E9334EE3F}" destId="{D452B7D9-64FD-4965-982E-BCDF5D6B2D3B}" srcOrd="5" destOrd="0" presId="urn:microsoft.com/office/officeart/2005/8/layout/cycle5"/>
    <dgm:cxn modelId="{0C66B6D3-0A62-4263-9B18-761312BB0579}" type="presParOf" srcId="{86BC4314-B084-48DC-B4D6-AC4E9334EE3F}" destId="{2709B553-79BD-43B1-9925-FF555B86F4E2}" srcOrd="6" destOrd="0" presId="urn:microsoft.com/office/officeart/2005/8/layout/cycle5"/>
    <dgm:cxn modelId="{E1657F72-76D2-4977-84E2-B363E280907A}" type="presParOf" srcId="{86BC4314-B084-48DC-B4D6-AC4E9334EE3F}" destId="{61B4838D-BE56-44ED-A7DC-2B74BB04074C}" srcOrd="7" destOrd="0" presId="urn:microsoft.com/office/officeart/2005/8/layout/cycle5"/>
    <dgm:cxn modelId="{53A3B3CF-9002-457A-ADAA-B70D6DFFAE4F}" type="presParOf" srcId="{86BC4314-B084-48DC-B4D6-AC4E9334EE3F}" destId="{09EF18BE-EE4E-4762-9D07-64472625E652}" srcOrd="8" destOrd="0" presId="urn:microsoft.com/office/officeart/2005/8/layout/cycle5"/>
    <dgm:cxn modelId="{8C09B052-7362-422B-AC44-C13E15DDADD0}" type="presParOf" srcId="{86BC4314-B084-48DC-B4D6-AC4E9334EE3F}" destId="{B2A76404-9598-4E98-932D-33147209B79C}" srcOrd="9" destOrd="0" presId="urn:microsoft.com/office/officeart/2005/8/layout/cycle5"/>
    <dgm:cxn modelId="{7640FE56-C813-4CD1-8A4E-BCBDC662EA47}" type="presParOf" srcId="{86BC4314-B084-48DC-B4D6-AC4E9334EE3F}" destId="{4AA6A196-4146-4C88-88F9-565E30C8E5A4}" srcOrd="10" destOrd="0" presId="urn:microsoft.com/office/officeart/2005/8/layout/cycle5"/>
    <dgm:cxn modelId="{B061CC62-7B17-4D1C-99E2-2E418FA839AE}" type="presParOf" srcId="{86BC4314-B084-48DC-B4D6-AC4E9334EE3F}" destId="{1FA35515-E7BD-4ADE-B013-CB2E6C9764E9}" srcOrd="11" destOrd="0" presId="urn:microsoft.com/office/officeart/2005/8/layout/cycle5"/>
    <dgm:cxn modelId="{278EB439-2E1A-4314-A317-71E4E859B768}" type="presParOf" srcId="{86BC4314-B084-48DC-B4D6-AC4E9334EE3F}" destId="{1677270D-2DC4-4B78-BB02-9E460969B05F}" srcOrd="12" destOrd="0" presId="urn:microsoft.com/office/officeart/2005/8/layout/cycle5"/>
    <dgm:cxn modelId="{F35569F8-AFE6-4615-93D9-50964A12BD1F}" type="presParOf" srcId="{86BC4314-B084-48DC-B4D6-AC4E9334EE3F}" destId="{A82602C2-38DD-45DB-AF99-C4BA42D334A6}" srcOrd="13" destOrd="0" presId="urn:microsoft.com/office/officeart/2005/8/layout/cycle5"/>
    <dgm:cxn modelId="{AD270F72-1811-44B6-B8C0-8461BEE663AC}" type="presParOf" srcId="{86BC4314-B084-48DC-B4D6-AC4E9334EE3F}" destId="{BF3B9802-AC78-48D5-AC4B-12014E6DC3EB}" srcOrd="14" destOrd="0" presId="urn:microsoft.com/office/officeart/2005/8/layout/cycle5"/>
    <dgm:cxn modelId="{FC8CE028-107D-4B4D-A931-419CB826A608}" type="presParOf" srcId="{86BC4314-B084-48DC-B4D6-AC4E9334EE3F}" destId="{26AD7F50-BF46-40BC-92FD-0636E6F1E860}" srcOrd="15" destOrd="0" presId="urn:microsoft.com/office/officeart/2005/8/layout/cycle5"/>
    <dgm:cxn modelId="{B5B6A14F-4C51-4DCD-9CFB-BE91F8DB0FDD}" type="presParOf" srcId="{86BC4314-B084-48DC-B4D6-AC4E9334EE3F}" destId="{26FDE9FE-DF95-41B8-8D15-A290FF2857DB}" srcOrd="16" destOrd="0" presId="urn:microsoft.com/office/officeart/2005/8/layout/cycle5"/>
    <dgm:cxn modelId="{F6B7B95B-FD74-4C9A-9E5E-37232BB68F80}" type="presParOf" srcId="{86BC4314-B084-48DC-B4D6-AC4E9334EE3F}" destId="{3E978657-252A-46EA-ACF6-14FB23FE37A7}" srcOrd="17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170194-ACF4-4207-B2EA-E1D00CBF5A03}" type="doc">
      <dgm:prSet loTypeId="urn:microsoft.com/office/officeart/2005/8/layout/cycle5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6F50CB21-95BE-4338-AAC0-15B442B0EE56}">
      <dgm:prSet phldrT="[Text]" custT="1"/>
      <dgm:spPr>
        <a:solidFill>
          <a:schemeClr val="accent2">
            <a:hueOff val="0"/>
            <a:satOff val="0"/>
            <a:lumOff val="0"/>
          </a:schemeClr>
        </a:solidFill>
      </dgm:spPr>
      <dgm:t>
        <a:bodyPr/>
        <a:lstStyle/>
        <a:p>
          <a:r>
            <a:rPr lang="en-US" sz="1800" dirty="0"/>
            <a:t>Outcome Defined </a:t>
          </a:r>
        </a:p>
        <a:p>
          <a:r>
            <a:rPr lang="en-US" sz="1800" dirty="0"/>
            <a:t>(Redefined)</a:t>
          </a:r>
        </a:p>
      </dgm:t>
    </dgm:pt>
    <dgm:pt modelId="{F3B99C0C-5A46-414B-BDAC-FDB972B4A7AC}" type="parTrans" cxnId="{F3845CD7-67C1-4974-92B1-9CFBBF3C7479}">
      <dgm:prSet/>
      <dgm:spPr/>
      <dgm:t>
        <a:bodyPr/>
        <a:lstStyle/>
        <a:p>
          <a:endParaRPr lang="en-US"/>
        </a:p>
      </dgm:t>
    </dgm:pt>
    <dgm:pt modelId="{3C2E0CA7-7305-4C67-B46F-B55E2039347A}" type="sibTrans" cxnId="{F3845CD7-67C1-4974-92B1-9CFBBF3C7479}">
      <dgm:prSet/>
      <dgm:spPr/>
      <dgm:t>
        <a:bodyPr/>
        <a:lstStyle/>
        <a:p>
          <a:endParaRPr lang="en-US"/>
        </a:p>
      </dgm:t>
    </dgm:pt>
    <dgm:pt modelId="{1E9548F1-8D91-44C9-8BB9-64C1279B9D3E}">
      <dgm:prSet phldrT="[Text]"/>
      <dgm:spPr/>
      <dgm:t>
        <a:bodyPr/>
        <a:lstStyle/>
        <a:p>
          <a:r>
            <a:rPr lang="en-US" dirty="0"/>
            <a:t>Conduct assessments</a:t>
          </a:r>
        </a:p>
      </dgm:t>
    </dgm:pt>
    <dgm:pt modelId="{0A53217C-F5FF-4C5E-8199-CD0B6C9A50A3}" type="parTrans" cxnId="{6C7EAFE6-5834-4AEE-B1DD-82033E700F69}">
      <dgm:prSet/>
      <dgm:spPr/>
      <dgm:t>
        <a:bodyPr/>
        <a:lstStyle/>
        <a:p>
          <a:endParaRPr lang="en-US"/>
        </a:p>
      </dgm:t>
    </dgm:pt>
    <dgm:pt modelId="{46C71120-12A1-46A2-8F8B-B8E1221009A4}" type="sibTrans" cxnId="{6C7EAFE6-5834-4AEE-B1DD-82033E700F69}">
      <dgm:prSet/>
      <dgm:spPr/>
      <dgm:t>
        <a:bodyPr/>
        <a:lstStyle/>
        <a:p>
          <a:endParaRPr lang="en-US"/>
        </a:p>
      </dgm:t>
    </dgm:pt>
    <dgm:pt modelId="{F48635BF-1C59-4C84-B70C-DD30BFF66DEB}">
      <dgm:prSet phldrT="[Text]"/>
      <dgm:spPr/>
      <dgm:t>
        <a:bodyPr/>
        <a:lstStyle/>
        <a:p>
          <a:r>
            <a:rPr lang="en-US"/>
            <a:t>Summarizing data</a:t>
          </a:r>
        </a:p>
      </dgm:t>
    </dgm:pt>
    <dgm:pt modelId="{7A901C13-74AF-4D30-A4EF-5AA4544C499A}" type="parTrans" cxnId="{1403D2E9-0F50-4DCA-8450-458775C56D7E}">
      <dgm:prSet/>
      <dgm:spPr/>
      <dgm:t>
        <a:bodyPr/>
        <a:lstStyle/>
        <a:p>
          <a:endParaRPr lang="en-US"/>
        </a:p>
      </dgm:t>
    </dgm:pt>
    <dgm:pt modelId="{DECFDE2E-EB3A-4049-874D-E1466FE96895}" type="sibTrans" cxnId="{1403D2E9-0F50-4DCA-8450-458775C56D7E}">
      <dgm:prSet/>
      <dgm:spPr/>
      <dgm:t>
        <a:bodyPr/>
        <a:lstStyle/>
        <a:p>
          <a:endParaRPr lang="en-US"/>
        </a:p>
      </dgm:t>
    </dgm:pt>
    <dgm:pt modelId="{1091652D-733B-4C12-87AE-B92F9956B79F}">
      <dgm:prSet phldrT="[Text]"/>
      <dgm:spPr/>
      <dgm:t>
        <a:bodyPr/>
        <a:lstStyle/>
        <a:p>
          <a:r>
            <a:rPr lang="en-US" dirty="0"/>
            <a:t>Reflection</a:t>
          </a:r>
        </a:p>
      </dgm:t>
    </dgm:pt>
    <dgm:pt modelId="{0CA936A6-0144-4779-8E88-C2F042B13AAC}" type="parTrans" cxnId="{89848ACD-F237-42D0-ADF4-26024C451618}">
      <dgm:prSet/>
      <dgm:spPr/>
      <dgm:t>
        <a:bodyPr/>
        <a:lstStyle/>
        <a:p>
          <a:endParaRPr lang="en-US"/>
        </a:p>
      </dgm:t>
    </dgm:pt>
    <dgm:pt modelId="{6E9F7684-6666-4DA0-A7B4-5F86CAD34908}" type="sibTrans" cxnId="{89848ACD-F237-42D0-ADF4-26024C451618}">
      <dgm:prSet/>
      <dgm:spPr/>
      <dgm:t>
        <a:bodyPr/>
        <a:lstStyle/>
        <a:p>
          <a:endParaRPr lang="en-US"/>
        </a:p>
      </dgm:t>
    </dgm:pt>
    <dgm:pt modelId="{554EA131-3F45-4E16-A281-C653E96AFFF9}">
      <dgm:prSet phldrT="[Text]"/>
      <dgm:spPr/>
      <dgm:t>
        <a:bodyPr/>
        <a:lstStyle/>
        <a:p>
          <a:r>
            <a:rPr lang="en-US" dirty="0"/>
            <a:t>Enhancement</a:t>
          </a:r>
        </a:p>
      </dgm:t>
    </dgm:pt>
    <dgm:pt modelId="{E028614C-FEE7-4C77-9CFB-D47846DA36D9}" type="parTrans" cxnId="{07A3E86E-C4F9-401C-AC7F-73C44F208A6A}">
      <dgm:prSet/>
      <dgm:spPr/>
      <dgm:t>
        <a:bodyPr/>
        <a:lstStyle/>
        <a:p>
          <a:endParaRPr lang="en-US"/>
        </a:p>
      </dgm:t>
    </dgm:pt>
    <dgm:pt modelId="{D6AA5FB5-D78C-4CC6-B5F3-1CF8C857C25A}" type="sibTrans" cxnId="{07A3E86E-C4F9-401C-AC7F-73C44F208A6A}">
      <dgm:prSet/>
      <dgm:spPr/>
      <dgm:t>
        <a:bodyPr/>
        <a:lstStyle/>
        <a:p>
          <a:endParaRPr lang="en-US"/>
        </a:p>
      </dgm:t>
    </dgm:pt>
    <dgm:pt modelId="{5482E0A6-F9D0-4FF2-8B81-5833B89EF7AB}">
      <dgm:prSet/>
      <dgm:spPr/>
      <dgm:t>
        <a:bodyPr/>
        <a:lstStyle/>
        <a:p>
          <a:r>
            <a:rPr lang="en-US" dirty="0"/>
            <a:t>Plan methods of assessment</a:t>
          </a:r>
        </a:p>
      </dgm:t>
    </dgm:pt>
    <dgm:pt modelId="{034715CA-656B-4D36-830B-8614A2882B96}" type="parTrans" cxnId="{B2A7A665-3F9F-49D5-9100-620559C8A27C}">
      <dgm:prSet/>
      <dgm:spPr/>
      <dgm:t>
        <a:bodyPr/>
        <a:lstStyle/>
        <a:p>
          <a:endParaRPr lang="en-US"/>
        </a:p>
      </dgm:t>
    </dgm:pt>
    <dgm:pt modelId="{40EAFDD6-1D84-4845-B736-BCD7EB3DCDF9}" type="sibTrans" cxnId="{B2A7A665-3F9F-49D5-9100-620559C8A27C}">
      <dgm:prSet/>
      <dgm:spPr/>
      <dgm:t>
        <a:bodyPr/>
        <a:lstStyle/>
        <a:p>
          <a:endParaRPr lang="en-US"/>
        </a:p>
      </dgm:t>
    </dgm:pt>
    <dgm:pt modelId="{86BC4314-B084-48DC-B4D6-AC4E9334EE3F}" type="pres">
      <dgm:prSet presAssocID="{4C170194-ACF4-4207-B2EA-E1D00CBF5A03}" presName="cycle" presStyleCnt="0">
        <dgm:presLayoutVars>
          <dgm:dir/>
          <dgm:resizeHandles val="exact"/>
        </dgm:presLayoutVars>
      </dgm:prSet>
      <dgm:spPr/>
    </dgm:pt>
    <dgm:pt modelId="{5331EAB7-4D89-44BB-A90A-AACD0F920372}" type="pres">
      <dgm:prSet presAssocID="{6F50CB21-95BE-4338-AAC0-15B442B0EE56}" presName="node" presStyleLbl="node1" presStyleIdx="0" presStyleCnt="6">
        <dgm:presLayoutVars>
          <dgm:bulletEnabled val="1"/>
        </dgm:presLayoutVars>
      </dgm:prSet>
      <dgm:spPr/>
    </dgm:pt>
    <dgm:pt modelId="{AD984B28-39D4-4489-906C-8BD750D8421E}" type="pres">
      <dgm:prSet presAssocID="{6F50CB21-95BE-4338-AAC0-15B442B0EE56}" presName="spNode" presStyleCnt="0"/>
      <dgm:spPr/>
    </dgm:pt>
    <dgm:pt modelId="{5225A3AB-A5AE-4763-9169-7B9C94E67C2A}" type="pres">
      <dgm:prSet presAssocID="{3C2E0CA7-7305-4C67-B46F-B55E2039347A}" presName="sibTrans" presStyleLbl="sibTrans1D1" presStyleIdx="0" presStyleCnt="6"/>
      <dgm:spPr/>
    </dgm:pt>
    <dgm:pt modelId="{A0B90628-DC24-4D00-9FA4-5CF672D18962}" type="pres">
      <dgm:prSet presAssocID="{5482E0A6-F9D0-4FF2-8B81-5833B89EF7AB}" presName="node" presStyleLbl="node1" presStyleIdx="1" presStyleCnt="6">
        <dgm:presLayoutVars>
          <dgm:bulletEnabled val="1"/>
        </dgm:presLayoutVars>
      </dgm:prSet>
      <dgm:spPr/>
    </dgm:pt>
    <dgm:pt modelId="{2B42BEE0-7244-4025-83F3-8D1F6D50D9ED}" type="pres">
      <dgm:prSet presAssocID="{5482E0A6-F9D0-4FF2-8B81-5833B89EF7AB}" presName="spNode" presStyleCnt="0"/>
      <dgm:spPr/>
    </dgm:pt>
    <dgm:pt modelId="{D452B7D9-64FD-4965-982E-BCDF5D6B2D3B}" type="pres">
      <dgm:prSet presAssocID="{40EAFDD6-1D84-4845-B736-BCD7EB3DCDF9}" presName="sibTrans" presStyleLbl="sibTrans1D1" presStyleIdx="1" presStyleCnt="6"/>
      <dgm:spPr/>
    </dgm:pt>
    <dgm:pt modelId="{2709B553-79BD-43B1-9925-FF555B86F4E2}" type="pres">
      <dgm:prSet presAssocID="{1E9548F1-8D91-44C9-8BB9-64C1279B9D3E}" presName="node" presStyleLbl="node1" presStyleIdx="2" presStyleCnt="6" custRadScaleRad="101182" custRadScaleInc="-6615">
        <dgm:presLayoutVars>
          <dgm:bulletEnabled val="1"/>
        </dgm:presLayoutVars>
      </dgm:prSet>
      <dgm:spPr/>
    </dgm:pt>
    <dgm:pt modelId="{61B4838D-BE56-44ED-A7DC-2B74BB04074C}" type="pres">
      <dgm:prSet presAssocID="{1E9548F1-8D91-44C9-8BB9-64C1279B9D3E}" presName="spNode" presStyleCnt="0"/>
      <dgm:spPr/>
    </dgm:pt>
    <dgm:pt modelId="{09EF18BE-EE4E-4762-9D07-64472625E652}" type="pres">
      <dgm:prSet presAssocID="{46C71120-12A1-46A2-8F8B-B8E1221009A4}" presName="sibTrans" presStyleLbl="sibTrans1D1" presStyleIdx="2" presStyleCnt="6"/>
      <dgm:spPr/>
    </dgm:pt>
    <dgm:pt modelId="{B2A76404-9598-4E98-932D-33147209B79C}" type="pres">
      <dgm:prSet presAssocID="{F48635BF-1C59-4C84-B70C-DD30BFF66DEB}" presName="node" presStyleLbl="node1" presStyleIdx="3" presStyleCnt="6">
        <dgm:presLayoutVars>
          <dgm:bulletEnabled val="1"/>
        </dgm:presLayoutVars>
      </dgm:prSet>
      <dgm:spPr/>
    </dgm:pt>
    <dgm:pt modelId="{4AA6A196-4146-4C88-88F9-565E30C8E5A4}" type="pres">
      <dgm:prSet presAssocID="{F48635BF-1C59-4C84-B70C-DD30BFF66DEB}" presName="spNode" presStyleCnt="0"/>
      <dgm:spPr/>
    </dgm:pt>
    <dgm:pt modelId="{1FA35515-E7BD-4ADE-B013-CB2E6C9764E9}" type="pres">
      <dgm:prSet presAssocID="{DECFDE2E-EB3A-4049-874D-E1466FE96895}" presName="sibTrans" presStyleLbl="sibTrans1D1" presStyleIdx="3" presStyleCnt="6"/>
      <dgm:spPr/>
    </dgm:pt>
    <dgm:pt modelId="{1677270D-2DC4-4B78-BB02-9E460969B05F}" type="pres">
      <dgm:prSet presAssocID="{1091652D-733B-4C12-87AE-B92F9956B79F}" presName="node" presStyleLbl="node1" presStyleIdx="4" presStyleCnt="6">
        <dgm:presLayoutVars>
          <dgm:bulletEnabled val="1"/>
        </dgm:presLayoutVars>
      </dgm:prSet>
      <dgm:spPr/>
    </dgm:pt>
    <dgm:pt modelId="{A82602C2-38DD-45DB-AF99-C4BA42D334A6}" type="pres">
      <dgm:prSet presAssocID="{1091652D-733B-4C12-87AE-B92F9956B79F}" presName="spNode" presStyleCnt="0"/>
      <dgm:spPr/>
    </dgm:pt>
    <dgm:pt modelId="{BF3B9802-AC78-48D5-AC4B-12014E6DC3EB}" type="pres">
      <dgm:prSet presAssocID="{6E9F7684-6666-4DA0-A7B4-5F86CAD34908}" presName="sibTrans" presStyleLbl="sibTrans1D1" presStyleIdx="4" presStyleCnt="6"/>
      <dgm:spPr/>
    </dgm:pt>
    <dgm:pt modelId="{26AD7F50-BF46-40BC-92FD-0636E6F1E860}" type="pres">
      <dgm:prSet presAssocID="{554EA131-3F45-4E16-A281-C653E96AFFF9}" presName="node" presStyleLbl="node1" presStyleIdx="5" presStyleCnt="6">
        <dgm:presLayoutVars>
          <dgm:bulletEnabled val="1"/>
        </dgm:presLayoutVars>
      </dgm:prSet>
      <dgm:spPr/>
    </dgm:pt>
    <dgm:pt modelId="{26FDE9FE-DF95-41B8-8D15-A290FF2857DB}" type="pres">
      <dgm:prSet presAssocID="{554EA131-3F45-4E16-A281-C653E96AFFF9}" presName="spNode" presStyleCnt="0"/>
      <dgm:spPr/>
    </dgm:pt>
    <dgm:pt modelId="{3E978657-252A-46EA-ACF6-14FB23FE37A7}" type="pres">
      <dgm:prSet presAssocID="{D6AA5FB5-D78C-4CC6-B5F3-1CF8C857C25A}" presName="sibTrans" presStyleLbl="sibTrans1D1" presStyleIdx="5" presStyleCnt="6"/>
      <dgm:spPr/>
    </dgm:pt>
  </dgm:ptLst>
  <dgm:cxnLst>
    <dgm:cxn modelId="{0EF58727-1D42-4871-A3EE-AC009D1CEA7E}" type="presOf" srcId="{D6AA5FB5-D78C-4CC6-B5F3-1CF8C857C25A}" destId="{3E978657-252A-46EA-ACF6-14FB23FE37A7}" srcOrd="0" destOrd="0" presId="urn:microsoft.com/office/officeart/2005/8/layout/cycle5"/>
    <dgm:cxn modelId="{3283112A-A9D4-4577-BCE4-CEEC3129D6E3}" type="presOf" srcId="{F48635BF-1C59-4C84-B70C-DD30BFF66DEB}" destId="{B2A76404-9598-4E98-932D-33147209B79C}" srcOrd="0" destOrd="0" presId="urn:microsoft.com/office/officeart/2005/8/layout/cycle5"/>
    <dgm:cxn modelId="{4D4F793A-14B1-45BD-A41F-7D60C246103C}" type="presOf" srcId="{5482E0A6-F9D0-4FF2-8B81-5833B89EF7AB}" destId="{A0B90628-DC24-4D00-9FA4-5CF672D18962}" srcOrd="0" destOrd="0" presId="urn:microsoft.com/office/officeart/2005/8/layout/cycle5"/>
    <dgm:cxn modelId="{E4A51A3B-68AC-492D-8073-D112C6EAFF43}" type="presOf" srcId="{46C71120-12A1-46A2-8F8B-B8E1221009A4}" destId="{09EF18BE-EE4E-4762-9D07-64472625E652}" srcOrd="0" destOrd="0" presId="urn:microsoft.com/office/officeart/2005/8/layout/cycle5"/>
    <dgm:cxn modelId="{4510EC3D-6EAD-497F-9A6A-85B794CE1DA4}" type="presOf" srcId="{DECFDE2E-EB3A-4049-874D-E1466FE96895}" destId="{1FA35515-E7BD-4ADE-B013-CB2E6C9764E9}" srcOrd="0" destOrd="0" presId="urn:microsoft.com/office/officeart/2005/8/layout/cycle5"/>
    <dgm:cxn modelId="{2459513F-721B-4897-8412-17CE1BE2F531}" type="presOf" srcId="{3C2E0CA7-7305-4C67-B46F-B55E2039347A}" destId="{5225A3AB-A5AE-4763-9169-7B9C94E67C2A}" srcOrd="0" destOrd="0" presId="urn:microsoft.com/office/officeart/2005/8/layout/cycle5"/>
    <dgm:cxn modelId="{B2A7A665-3F9F-49D5-9100-620559C8A27C}" srcId="{4C170194-ACF4-4207-B2EA-E1D00CBF5A03}" destId="{5482E0A6-F9D0-4FF2-8B81-5833B89EF7AB}" srcOrd="1" destOrd="0" parTransId="{034715CA-656B-4D36-830B-8614A2882B96}" sibTransId="{40EAFDD6-1D84-4845-B736-BCD7EB3DCDF9}"/>
    <dgm:cxn modelId="{636C776A-E3C1-4A04-B389-B79A3306570B}" type="presOf" srcId="{40EAFDD6-1D84-4845-B736-BCD7EB3DCDF9}" destId="{D452B7D9-64FD-4965-982E-BCDF5D6B2D3B}" srcOrd="0" destOrd="0" presId="urn:microsoft.com/office/officeart/2005/8/layout/cycle5"/>
    <dgm:cxn modelId="{C498956D-F2C6-46F3-8F22-FACA74A5FD65}" type="presOf" srcId="{6F50CB21-95BE-4338-AAC0-15B442B0EE56}" destId="{5331EAB7-4D89-44BB-A90A-AACD0F920372}" srcOrd="0" destOrd="0" presId="urn:microsoft.com/office/officeart/2005/8/layout/cycle5"/>
    <dgm:cxn modelId="{07A3E86E-C4F9-401C-AC7F-73C44F208A6A}" srcId="{4C170194-ACF4-4207-B2EA-E1D00CBF5A03}" destId="{554EA131-3F45-4E16-A281-C653E96AFFF9}" srcOrd="5" destOrd="0" parTransId="{E028614C-FEE7-4C77-9CFB-D47846DA36D9}" sibTransId="{D6AA5FB5-D78C-4CC6-B5F3-1CF8C857C25A}"/>
    <dgm:cxn modelId="{28029C57-B89E-4238-9551-62FD7A25CB0C}" type="presOf" srcId="{1E9548F1-8D91-44C9-8BB9-64C1279B9D3E}" destId="{2709B553-79BD-43B1-9925-FF555B86F4E2}" srcOrd="0" destOrd="0" presId="urn:microsoft.com/office/officeart/2005/8/layout/cycle5"/>
    <dgm:cxn modelId="{981B4EA4-B97E-4C34-B83B-7B369FEFF1F1}" type="presOf" srcId="{6E9F7684-6666-4DA0-A7B4-5F86CAD34908}" destId="{BF3B9802-AC78-48D5-AC4B-12014E6DC3EB}" srcOrd="0" destOrd="0" presId="urn:microsoft.com/office/officeart/2005/8/layout/cycle5"/>
    <dgm:cxn modelId="{7862E1BE-F4B0-4BEC-8D51-1F24FE6468B2}" type="presOf" srcId="{554EA131-3F45-4E16-A281-C653E96AFFF9}" destId="{26AD7F50-BF46-40BC-92FD-0636E6F1E860}" srcOrd="0" destOrd="0" presId="urn:microsoft.com/office/officeart/2005/8/layout/cycle5"/>
    <dgm:cxn modelId="{89848ACD-F237-42D0-ADF4-26024C451618}" srcId="{4C170194-ACF4-4207-B2EA-E1D00CBF5A03}" destId="{1091652D-733B-4C12-87AE-B92F9956B79F}" srcOrd="4" destOrd="0" parTransId="{0CA936A6-0144-4779-8E88-C2F042B13AAC}" sibTransId="{6E9F7684-6666-4DA0-A7B4-5F86CAD34908}"/>
    <dgm:cxn modelId="{F3845CD7-67C1-4974-92B1-9CFBBF3C7479}" srcId="{4C170194-ACF4-4207-B2EA-E1D00CBF5A03}" destId="{6F50CB21-95BE-4338-AAC0-15B442B0EE56}" srcOrd="0" destOrd="0" parTransId="{F3B99C0C-5A46-414B-BDAC-FDB972B4A7AC}" sibTransId="{3C2E0CA7-7305-4C67-B46F-B55E2039347A}"/>
    <dgm:cxn modelId="{9B1D28D9-29D3-4B5B-9917-A89F733D4CD4}" type="presOf" srcId="{4C170194-ACF4-4207-B2EA-E1D00CBF5A03}" destId="{86BC4314-B084-48DC-B4D6-AC4E9334EE3F}" srcOrd="0" destOrd="0" presId="urn:microsoft.com/office/officeart/2005/8/layout/cycle5"/>
    <dgm:cxn modelId="{6C7EAFE6-5834-4AEE-B1DD-82033E700F69}" srcId="{4C170194-ACF4-4207-B2EA-E1D00CBF5A03}" destId="{1E9548F1-8D91-44C9-8BB9-64C1279B9D3E}" srcOrd="2" destOrd="0" parTransId="{0A53217C-F5FF-4C5E-8199-CD0B6C9A50A3}" sibTransId="{46C71120-12A1-46A2-8F8B-B8E1221009A4}"/>
    <dgm:cxn modelId="{1403D2E9-0F50-4DCA-8450-458775C56D7E}" srcId="{4C170194-ACF4-4207-B2EA-E1D00CBF5A03}" destId="{F48635BF-1C59-4C84-B70C-DD30BFF66DEB}" srcOrd="3" destOrd="0" parTransId="{7A901C13-74AF-4D30-A4EF-5AA4544C499A}" sibTransId="{DECFDE2E-EB3A-4049-874D-E1466FE96895}"/>
    <dgm:cxn modelId="{411127F5-958B-4530-8F20-A69F47D0302F}" type="presOf" srcId="{1091652D-733B-4C12-87AE-B92F9956B79F}" destId="{1677270D-2DC4-4B78-BB02-9E460969B05F}" srcOrd="0" destOrd="0" presId="urn:microsoft.com/office/officeart/2005/8/layout/cycle5"/>
    <dgm:cxn modelId="{B3B6A134-0C1B-4ED8-B79D-82B5D4DC40E3}" type="presParOf" srcId="{86BC4314-B084-48DC-B4D6-AC4E9334EE3F}" destId="{5331EAB7-4D89-44BB-A90A-AACD0F920372}" srcOrd="0" destOrd="0" presId="urn:microsoft.com/office/officeart/2005/8/layout/cycle5"/>
    <dgm:cxn modelId="{06117901-4918-4C3B-B91C-70F3981EB011}" type="presParOf" srcId="{86BC4314-B084-48DC-B4D6-AC4E9334EE3F}" destId="{AD984B28-39D4-4489-906C-8BD750D8421E}" srcOrd="1" destOrd="0" presId="urn:microsoft.com/office/officeart/2005/8/layout/cycle5"/>
    <dgm:cxn modelId="{7E9D4B41-B28F-4C5C-BD50-67DCFF0D42E7}" type="presParOf" srcId="{86BC4314-B084-48DC-B4D6-AC4E9334EE3F}" destId="{5225A3AB-A5AE-4763-9169-7B9C94E67C2A}" srcOrd="2" destOrd="0" presId="urn:microsoft.com/office/officeart/2005/8/layout/cycle5"/>
    <dgm:cxn modelId="{C39B65A6-E212-48F0-AC94-5C0E4B6C8894}" type="presParOf" srcId="{86BC4314-B084-48DC-B4D6-AC4E9334EE3F}" destId="{A0B90628-DC24-4D00-9FA4-5CF672D18962}" srcOrd="3" destOrd="0" presId="urn:microsoft.com/office/officeart/2005/8/layout/cycle5"/>
    <dgm:cxn modelId="{A9A4769B-83FA-4FD8-8B34-B1E267B7CF14}" type="presParOf" srcId="{86BC4314-B084-48DC-B4D6-AC4E9334EE3F}" destId="{2B42BEE0-7244-4025-83F3-8D1F6D50D9ED}" srcOrd="4" destOrd="0" presId="urn:microsoft.com/office/officeart/2005/8/layout/cycle5"/>
    <dgm:cxn modelId="{35EB8AA7-E1BD-4CC7-A308-3F3F99E5441F}" type="presParOf" srcId="{86BC4314-B084-48DC-B4D6-AC4E9334EE3F}" destId="{D452B7D9-64FD-4965-982E-BCDF5D6B2D3B}" srcOrd="5" destOrd="0" presId="urn:microsoft.com/office/officeart/2005/8/layout/cycle5"/>
    <dgm:cxn modelId="{0C66B6D3-0A62-4263-9B18-761312BB0579}" type="presParOf" srcId="{86BC4314-B084-48DC-B4D6-AC4E9334EE3F}" destId="{2709B553-79BD-43B1-9925-FF555B86F4E2}" srcOrd="6" destOrd="0" presId="urn:microsoft.com/office/officeart/2005/8/layout/cycle5"/>
    <dgm:cxn modelId="{E1657F72-76D2-4977-84E2-B363E280907A}" type="presParOf" srcId="{86BC4314-B084-48DC-B4D6-AC4E9334EE3F}" destId="{61B4838D-BE56-44ED-A7DC-2B74BB04074C}" srcOrd="7" destOrd="0" presId="urn:microsoft.com/office/officeart/2005/8/layout/cycle5"/>
    <dgm:cxn modelId="{53A3B3CF-9002-457A-ADAA-B70D6DFFAE4F}" type="presParOf" srcId="{86BC4314-B084-48DC-B4D6-AC4E9334EE3F}" destId="{09EF18BE-EE4E-4762-9D07-64472625E652}" srcOrd="8" destOrd="0" presId="urn:microsoft.com/office/officeart/2005/8/layout/cycle5"/>
    <dgm:cxn modelId="{8C09B052-7362-422B-AC44-C13E15DDADD0}" type="presParOf" srcId="{86BC4314-B084-48DC-B4D6-AC4E9334EE3F}" destId="{B2A76404-9598-4E98-932D-33147209B79C}" srcOrd="9" destOrd="0" presId="urn:microsoft.com/office/officeart/2005/8/layout/cycle5"/>
    <dgm:cxn modelId="{7640FE56-C813-4CD1-8A4E-BCBDC662EA47}" type="presParOf" srcId="{86BC4314-B084-48DC-B4D6-AC4E9334EE3F}" destId="{4AA6A196-4146-4C88-88F9-565E30C8E5A4}" srcOrd="10" destOrd="0" presId="urn:microsoft.com/office/officeart/2005/8/layout/cycle5"/>
    <dgm:cxn modelId="{B061CC62-7B17-4D1C-99E2-2E418FA839AE}" type="presParOf" srcId="{86BC4314-B084-48DC-B4D6-AC4E9334EE3F}" destId="{1FA35515-E7BD-4ADE-B013-CB2E6C9764E9}" srcOrd="11" destOrd="0" presId="urn:microsoft.com/office/officeart/2005/8/layout/cycle5"/>
    <dgm:cxn modelId="{278EB439-2E1A-4314-A317-71E4E859B768}" type="presParOf" srcId="{86BC4314-B084-48DC-B4D6-AC4E9334EE3F}" destId="{1677270D-2DC4-4B78-BB02-9E460969B05F}" srcOrd="12" destOrd="0" presId="urn:microsoft.com/office/officeart/2005/8/layout/cycle5"/>
    <dgm:cxn modelId="{F35569F8-AFE6-4615-93D9-50964A12BD1F}" type="presParOf" srcId="{86BC4314-B084-48DC-B4D6-AC4E9334EE3F}" destId="{A82602C2-38DD-45DB-AF99-C4BA42D334A6}" srcOrd="13" destOrd="0" presId="urn:microsoft.com/office/officeart/2005/8/layout/cycle5"/>
    <dgm:cxn modelId="{AD270F72-1811-44B6-B8C0-8461BEE663AC}" type="presParOf" srcId="{86BC4314-B084-48DC-B4D6-AC4E9334EE3F}" destId="{BF3B9802-AC78-48D5-AC4B-12014E6DC3EB}" srcOrd="14" destOrd="0" presId="urn:microsoft.com/office/officeart/2005/8/layout/cycle5"/>
    <dgm:cxn modelId="{FC8CE028-107D-4B4D-A931-419CB826A608}" type="presParOf" srcId="{86BC4314-B084-48DC-B4D6-AC4E9334EE3F}" destId="{26AD7F50-BF46-40BC-92FD-0636E6F1E860}" srcOrd="15" destOrd="0" presId="urn:microsoft.com/office/officeart/2005/8/layout/cycle5"/>
    <dgm:cxn modelId="{B5B6A14F-4C51-4DCD-9CFB-BE91F8DB0FDD}" type="presParOf" srcId="{86BC4314-B084-48DC-B4D6-AC4E9334EE3F}" destId="{26FDE9FE-DF95-41B8-8D15-A290FF2857DB}" srcOrd="16" destOrd="0" presId="urn:microsoft.com/office/officeart/2005/8/layout/cycle5"/>
    <dgm:cxn modelId="{F6B7B95B-FD74-4C9A-9E5E-37232BB68F80}" type="presParOf" srcId="{86BC4314-B084-48DC-B4D6-AC4E9334EE3F}" destId="{3E978657-252A-46EA-ACF6-14FB23FE37A7}" srcOrd="17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31EAB7-4D89-44BB-A90A-AACD0F920372}">
      <dsp:nvSpPr>
        <dsp:cNvPr id="0" name=""/>
        <dsp:cNvSpPr/>
      </dsp:nvSpPr>
      <dsp:spPr>
        <a:xfrm>
          <a:off x="3170318" y="3353"/>
          <a:ext cx="1660363" cy="1079236"/>
        </a:xfrm>
        <a:prstGeom prst="roundRect">
          <a:avLst/>
        </a:prstGeom>
        <a:solidFill>
          <a:schemeClr val="accent2">
            <a:hueOff val="0"/>
            <a:satOff val="0"/>
            <a:lum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Outcome Defined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(Redefined)</a:t>
          </a:r>
        </a:p>
      </dsp:txBody>
      <dsp:txXfrm>
        <a:off x="3223002" y="56037"/>
        <a:ext cx="1554995" cy="973868"/>
      </dsp:txXfrm>
    </dsp:sp>
    <dsp:sp modelId="{5225A3AB-A5AE-4763-9169-7B9C94E67C2A}">
      <dsp:nvSpPr>
        <dsp:cNvPr id="0" name=""/>
        <dsp:cNvSpPr/>
      </dsp:nvSpPr>
      <dsp:spPr>
        <a:xfrm>
          <a:off x="1457371" y="542971"/>
          <a:ext cx="5086257" cy="5086257"/>
        </a:xfrm>
        <a:custGeom>
          <a:avLst/>
          <a:gdLst/>
          <a:ahLst/>
          <a:cxnLst/>
          <a:rect l="0" t="0" r="0" b="0"/>
          <a:pathLst>
            <a:path>
              <a:moveTo>
                <a:pt x="3582276" y="221992"/>
              </a:moveTo>
              <a:arcTo wR="2543128" hR="2543128" stAng="17647053" swAng="924282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B90628-DC24-4D00-9FA4-5CF672D18962}">
      <dsp:nvSpPr>
        <dsp:cNvPr id="0" name=""/>
        <dsp:cNvSpPr/>
      </dsp:nvSpPr>
      <dsp:spPr>
        <a:xfrm>
          <a:off x="5372732" y="1274917"/>
          <a:ext cx="1660363" cy="107923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Plan methods of assessment</a:t>
          </a:r>
        </a:p>
      </dsp:txBody>
      <dsp:txXfrm>
        <a:off x="5425416" y="1327601"/>
        <a:ext cx="1554995" cy="973868"/>
      </dsp:txXfrm>
    </dsp:sp>
    <dsp:sp modelId="{D452B7D9-64FD-4965-982E-BCDF5D6B2D3B}">
      <dsp:nvSpPr>
        <dsp:cNvPr id="0" name=""/>
        <dsp:cNvSpPr/>
      </dsp:nvSpPr>
      <dsp:spPr>
        <a:xfrm>
          <a:off x="1474059" y="596363"/>
          <a:ext cx="5086257" cy="5086257"/>
        </a:xfrm>
        <a:custGeom>
          <a:avLst/>
          <a:gdLst/>
          <a:ahLst/>
          <a:cxnLst/>
          <a:rect l="0" t="0" r="0" b="0"/>
          <a:pathLst>
            <a:path>
              <a:moveTo>
                <a:pt x="5034723" y="2033758"/>
              </a:moveTo>
              <a:arcTo wR="2543128" hR="2543128" stAng="20906755" swAng="1184286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09B553-79BD-43B1-9925-FF555B86F4E2}">
      <dsp:nvSpPr>
        <dsp:cNvPr id="0" name=""/>
        <dsp:cNvSpPr/>
      </dsp:nvSpPr>
      <dsp:spPr>
        <a:xfrm>
          <a:off x="5427876" y="3781281"/>
          <a:ext cx="1660363" cy="107923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Conduct assessments</a:t>
          </a:r>
        </a:p>
      </dsp:txBody>
      <dsp:txXfrm>
        <a:off x="5480560" y="3833965"/>
        <a:ext cx="1554995" cy="973868"/>
      </dsp:txXfrm>
    </dsp:sp>
    <dsp:sp modelId="{09EF18BE-EE4E-4762-9D07-64472625E652}">
      <dsp:nvSpPr>
        <dsp:cNvPr id="0" name=""/>
        <dsp:cNvSpPr/>
      </dsp:nvSpPr>
      <dsp:spPr>
        <a:xfrm>
          <a:off x="1519299" y="522468"/>
          <a:ext cx="5086257" cy="5086257"/>
        </a:xfrm>
        <a:custGeom>
          <a:avLst/>
          <a:gdLst/>
          <a:ahLst/>
          <a:cxnLst/>
          <a:rect l="0" t="0" r="0" b="0"/>
          <a:pathLst>
            <a:path>
              <a:moveTo>
                <a:pt x="4166044" y="4501098"/>
              </a:moveTo>
              <a:arcTo wR="2543128" hR="2543128" stAng="3020727" swAng="997170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A76404-9598-4E98-932D-33147209B79C}">
      <dsp:nvSpPr>
        <dsp:cNvPr id="0" name=""/>
        <dsp:cNvSpPr/>
      </dsp:nvSpPr>
      <dsp:spPr>
        <a:xfrm>
          <a:off x="3170318" y="5089610"/>
          <a:ext cx="1660363" cy="107923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Summarizing data</a:t>
          </a:r>
        </a:p>
      </dsp:txBody>
      <dsp:txXfrm>
        <a:off x="3223002" y="5142294"/>
        <a:ext cx="1554995" cy="973868"/>
      </dsp:txXfrm>
    </dsp:sp>
    <dsp:sp modelId="{1FA35515-E7BD-4ADE-B013-CB2E6C9764E9}">
      <dsp:nvSpPr>
        <dsp:cNvPr id="0" name=""/>
        <dsp:cNvSpPr/>
      </dsp:nvSpPr>
      <dsp:spPr>
        <a:xfrm>
          <a:off x="1457371" y="542971"/>
          <a:ext cx="5086257" cy="5086257"/>
        </a:xfrm>
        <a:custGeom>
          <a:avLst/>
          <a:gdLst/>
          <a:ahLst/>
          <a:cxnLst/>
          <a:rect l="0" t="0" r="0" b="0"/>
          <a:pathLst>
            <a:path>
              <a:moveTo>
                <a:pt x="1503980" y="4864264"/>
              </a:moveTo>
              <a:arcTo wR="2543128" hR="2543128" stAng="6847053" swAng="924282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77270D-2DC4-4B78-BB02-9E460969B05F}">
      <dsp:nvSpPr>
        <dsp:cNvPr id="0" name=""/>
        <dsp:cNvSpPr/>
      </dsp:nvSpPr>
      <dsp:spPr>
        <a:xfrm>
          <a:off x="967904" y="3818046"/>
          <a:ext cx="1660363" cy="1079236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Reflection</a:t>
          </a:r>
        </a:p>
      </dsp:txBody>
      <dsp:txXfrm>
        <a:off x="1020588" y="3870730"/>
        <a:ext cx="1554995" cy="973868"/>
      </dsp:txXfrm>
    </dsp:sp>
    <dsp:sp modelId="{BF3B9802-AC78-48D5-AC4B-12014E6DC3EB}">
      <dsp:nvSpPr>
        <dsp:cNvPr id="0" name=""/>
        <dsp:cNvSpPr/>
      </dsp:nvSpPr>
      <dsp:spPr>
        <a:xfrm>
          <a:off x="1457371" y="542971"/>
          <a:ext cx="5086257" cy="5086257"/>
        </a:xfrm>
        <a:custGeom>
          <a:avLst/>
          <a:gdLst/>
          <a:ahLst/>
          <a:cxnLst/>
          <a:rect l="0" t="0" r="0" b="0"/>
          <a:pathLst>
            <a:path>
              <a:moveTo>
                <a:pt x="39651" y="2990458"/>
              </a:moveTo>
              <a:arcTo wR="2543128" hR="2543128" stAng="10192147" swAng="1215707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AD7F50-BF46-40BC-92FD-0636E6F1E860}">
      <dsp:nvSpPr>
        <dsp:cNvPr id="0" name=""/>
        <dsp:cNvSpPr/>
      </dsp:nvSpPr>
      <dsp:spPr>
        <a:xfrm>
          <a:off x="967904" y="1274917"/>
          <a:ext cx="1660363" cy="107923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Enhancement</a:t>
          </a:r>
        </a:p>
      </dsp:txBody>
      <dsp:txXfrm>
        <a:off x="1020588" y="1327601"/>
        <a:ext cx="1554995" cy="973868"/>
      </dsp:txXfrm>
    </dsp:sp>
    <dsp:sp modelId="{3E978657-252A-46EA-ACF6-14FB23FE37A7}">
      <dsp:nvSpPr>
        <dsp:cNvPr id="0" name=""/>
        <dsp:cNvSpPr/>
      </dsp:nvSpPr>
      <dsp:spPr>
        <a:xfrm>
          <a:off x="1457371" y="542971"/>
          <a:ext cx="5086257" cy="5086257"/>
        </a:xfrm>
        <a:custGeom>
          <a:avLst/>
          <a:gdLst/>
          <a:ahLst/>
          <a:cxnLst/>
          <a:rect l="0" t="0" r="0" b="0"/>
          <a:pathLst>
            <a:path>
              <a:moveTo>
                <a:pt x="924738" y="581416"/>
              </a:moveTo>
              <a:arcTo wR="2543128" hR="2543128" stAng="13828665" swAng="924282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31EAB7-4D89-44BB-A90A-AACD0F920372}">
      <dsp:nvSpPr>
        <dsp:cNvPr id="0" name=""/>
        <dsp:cNvSpPr/>
      </dsp:nvSpPr>
      <dsp:spPr>
        <a:xfrm>
          <a:off x="3170318" y="3353"/>
          <a:ext cx="1660363" cy="1079236"/>
        </a:xfrm>
        <a:prstGeom prst="roundRect">
          <a:avLst/>
        </a:prstGeom>
        <a:solidFill>
          <a:schemeClr val="accent2">
            <a:hueOff val="0"/>
            <a:satOff val="0"/>
            <a:lum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Outcome Defined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(Redefined)</a:t>
          </a:r>
        </a:p>
      </dsp:txBody>
      <dsp:txXfrm>
        <a:off x="3223002" y="56037"/>
        <a:ext cx="1554995" cy="973868"/>
      </dsp:txXfrm>
    </dsp:sp>
    <dsp:sp modelId="{5225A3AB-A5AE-4763-9169-7B9C94E67C2A}">
      <dsp:nvSpPr>
        <dsp:cNvPr id="0" name=""/>
        <dsp:cNvSpPr/>
      </dsp:nvSpPr>
      <dsp:spPr>
        <a:xfrm>
          <a:off x="1457371" y="542971"/>
          <a:ext cx="5086257" cy="5086257"/>
        </a:xfrm>
        <a:custGeom>
          <a:avLst/>
          <a:gdLst/>
          <a:ahLst/>
          <a:cxnLst/>
          <a:rect l="0" t="0" r="0" b="0"/>
          <a:pathLst>
            <a:path>
              <a:moveTo>
                <a:pt x="3582276" y="221992"/>
              </a:moveTo>
              <a:arcTo wR="2543128" hR="2543128" stAng="17647053" swAng="924282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B90628-DC24-4D00-9FA4-5CF672D18962}">
      <dsp:nvSpPr>
        <dsp:cNvPr id="0" name=""/>
        <dsp:cNvSpPr/>
      </dsp:nvSpPr>
      <dsp:spPr>
        <a:xfrm>
          <a:off x="5372732" y="1274917"/>
          <a:ext cx="1660363" cy="107923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Plan methods of assessment</a:t>
          </a:r>
        </a:p>
      </dsp:txBody>
      <dsp:txXfrm>
        <a:off x="5425416" y="1327601"/>
        <a:ext cx="1554995" cy="973868"/>
      </dsp:txXfrm>
    </dsp:sp>
    <dsp:sp modelId="{D452B7D9-64FD-4965-982E-BCDF5D6B2D3B}">
      <dsp:nvSpPr>
        <dsp:cNvPr id="0" name=""/>
        <dsp:cNvSpPr/>
      </dsp:nvSpPr>
      <dsp:spPr>
        <a:xfrm>
          <a:off x="1474059" y="596363"/>
          <a:ext cx="5086257" cy="5086257"/>
        </a:xfrm>
        <a:custGeom>
          <a:avLst/>
          <a:gdLst/>
          <a:ahLst/>
          <a:cxnLst/>
          <a:rect l="0" t="0" r="0" b="0"/>
          <a:pathLst>
            <a:path>
              <a:moveTo>
                <a:pt x="5034723" y="2033758"/>
              </a:moveTo>
              <a:arcTo wR="2543128" hR="2543128" stAng="20906755" swAng="1184286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09B553-79BD-43B1-9925-FF555B86F4E2}">
      <dsp:nvSpPr>
        <dsp:cNvPr id="0" name=""/>
        <dsp:cNvSpPr/>
      </dsp:nvSpPr>
      <dsp:spPr>
        <a:xfrm>
          <a:off x="5427876" y="3781281"/>
          <a:ext cx="1660363" cy="107923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Conduct assessments</a:t>
          </a:r>
        </a:p>
      </dsp:txBody>
      <dsp:txXfrm>
        <a:off x="5480560" y="3833965"/>
        <a:ext cx="1554995" cy="973868"/>
      </dsp:txXfrm>
    </dsp:sp>
    <dsp:sp modelId="{09EF18BE-EE4E-4762-9D07-64472625E652}">
      <dsp:nvSpPr>
        <dsp:cNvPr id="0" name=""/>
        <dsp:cNvSpPr/>
      </dsp:nvSpPr>
      <dsp:spPr>
        <a:xfrm>
          <a:off x="1519299" y="522468"/>
          <a:ext cx="5086257" cy="5086257"/>
        </a:xfrm>
        <a:custGeom>
          <a:avLst/>
          <a:gdLst/>
          <a:ahLst/>
          <a:cxnLst/>
          <a:rect l="0" t="0" r="0" b="0"/>
          <a:pathLst>
            <a:path>
              <a:moveTo>
                <a:pt x="4166044" y="4501098"/>
              </a:moveTo>
              <a:arcTo wR="2543128" hR="2543128" stAng="3020727" swAng="997170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A76404-9598-4E98-932D-33147209B79C}">
      <dsp:nvSpPr>
        <dsp:cNvPr id="0" name=""/>
        <dsp:cNvSpPr/>
      </dsp:nvSpPr>
      <dsp:spPr>
        <a:xfrm>
          <a:off x="3170318" y="5089610"/>
          <a:ext cx="1660363" cy="107923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Summarizing data</a:t>
          </a:r>
        </a:p>
      </dsp:txBody>
      <dsp:txXfrm>
        <a:off x="3223002" y="5142294"/>
        <a:ext cx="1554995" cy="973868"/>
      </dsp:txXfrm>
    </dsp:sp>
    <dsp:sp modelId="{1FA35515-E7BD-4ADE-B013-CB2E6C9764E9}">
      <dsp:nvSpPr>
        <dsp:cNvPr id="0" name=""/>
        <dsp:cNvSpPr/>
      </dsp:nvSpPr>
      <dsp:spPr>
        <a:xfrm>
          <a:off x="1457371" y="542971"/>
          <a:ext cx="5086257" cy="5086257"/>
        </a:xfrm>
        <a:custGeom>
          <a:avLst/>
          <a:gdLst/>
          <a:ahLst/>
          <a:cxnLst/>
          <a:rect l="0" t="0" r="0" b="0"/>
          <a:pathLst>
            <a:path>
              <a:moveTo>
                <a:pt x="1503980" y="4864264"/>
              </a:moveTo>
              <a:arcTo wR="2543128" hR="2543128" stAng="6847053" swAng="924282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77270D-2DC4-4B78-BB02-9E460969B05F}">
      <dsp:nvSpPr>
        <dsp:cNvPr id="0" name=""/>
        <dsp:cNvSpPr/>
      </dsp:nvSpPr>
      <dsp:spPr>
        <a:xfrm>
          <a:off x="967904" y="3818046"/>
          <a:ext cx="1660363" cy="1079236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Reflection</a:t>
          </a:r>
        </a:p>
      </dsp:txBody>
      <dsp:txXfrm>
        <a:off x="1020588" y="3870730"/>
        <a:ext cx="1554995" cy="973868"/>
      </dsp:txXfrm>
    </dsp:sp>
    <dsp:sp modelId="{BF3B9802-AC78-48D5-AC4B-12014E6DC3EB}">
      <dsp:nvSpPr>
        <dsp:cNvPr id="0" name=""/>
        <dsp:cNvSpPr/>
      </dsp:nvSpPr>
      <dsp:spPr>
        <a:xfrm>
          <a:off x="1457371" y="542971"/>
          <a:ext cx="5086257" cy="5086257"/>
        </a:xfrm>
        <a:custGeom>
          <a:avLst/>
          <a:gdLst/>
          <a:ahLst/>
          <a:cxnLst/>
          <a:rect l="0" t="0" r="0" b="0"/>
          <a:pathLst>
            <a:path>
              <a:moveTo>
                <a:pt x="39651" y="2990458"/>
              </a:moveTo>
              <a:arcTo wR="2543128" hR="2543128" stAng="10192147" swAng="1215707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AD7F50-BF46-40BC-92FD-0636E6F1E860}">
      <dsp:nvSpPr>
        <dsp:cNvPr id="0" name=""/>
        <dsp:cNvSpPr/>
      </dsp:nvSpPr>
      <dsp:spPr>
        <a:xfrm>
          <a:off x="967904" y="1274917"/>
          <a:ext cx="1660363" cy="107923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Enhancement</a:t>
          </a:r>
        </a:p>
      </dsp:txBody>
      <dsp:txXfrm>
        <a:off x="1020588" y="1327601"/>
        <a:ext cx="1554995" cy="973868"/>
      </dsp:txXfrm>
    </dsp:sp>
    <dsp:sp modelId="{3E978657-252A-46EA-ACF6-14FB23FE37A7}">
      <dsp:nvSpPr>
        <dsp:cNvPr id="0" name=""/>
        <dsp:cNvSpPr/>
      </dsp:nvSpPr>
      <dsp:spPr>
        <a:xfrm>
          <a:off x="1457371" y="542971"/>
          <a:ext cx="5086257" cy="5086257"/>
        </a:xfrm>
        <a:custGeom>
          <a:avLst/>
          <a:gdLst/>
          <a:ahLst/>
          <a:cxnLst/>
          <a:rect l="0" t="0" r="0" b="0"/>
          <a:pathLst>
            <a:path>
              <a:moveTo>
                <a:pt x="924738" y="581416"/>
              </a:moveTo>
              <a:arcTo wR="2543128" hR="2543128" stAng="13828665" swAng="924282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BC3B3D-5C04-486C-A427-C0E5DF268DB7}" type="datetimeFigureOut">
              <a:rPr lang="en-US" smtClean="0"/>
              <a:pPr/>
              <a:t>6/16/2025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D39FB2-344A-4909-8045-FE9FB33C33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1115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F7B2B5-5980-4F7A-B72B-00E36C3642EA}" type="datetimeFigureOut">
              <a:rPr lang="en-US" smtClean="0"/>
              <a:pPr/>
              <a:t>6/16/2025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292EBF-67EA-4CD6-8583-7C8683F7BE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47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1554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8387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9B0E7C-B12C-80CE-D969-D1384ADC49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561CAC3-7890-E4F4-6A04-DF48B8D5E6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5A6567B-078B-755C-F6DB-7CFEDFD544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C20343-EC25-DAF1-8822-CB42EDDDA0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6955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353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DE996E-DD1A-6EBE-DA1A-D631C75F14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0D6C5DA-8B86-EF35-82C7-7F20C53C96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BF435CF-B32E-D0AD-8611-4C195EB328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EB1395-5716-6F1F-44A7-6D8889C196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1492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18AFFE-A458-655D-84CF-0CFD16E366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035B195-3481-9597-49AC-CAA8E88256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DC6F5F7-6C16-36F9-76B0-FA3EAB41B4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C16DFE-5502-F2D3-7363-50FC548C53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1239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357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2988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07E8FC-EC33-9654-D7F1-9321320A6B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1C45630-3FD7-C225-EC04-44124595C7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8BDB341-5995-442F-C9C5-F3B66B4B31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F381BB-80EB-5DC9-9AC4-6C58313DAB8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292EBF-67EA-4CD6-8583-7C8683F7BE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50883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8F1AC4-C0E0-F0B9-7ECE-2CF332212A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7BF08B5-B259-50A0-9B07-A177D3DA3A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3948A45-8A0E-1655-34E7-A8572B3BAB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8D6FA4-6519-B8A7-5202-CE0A139E6B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292EBF-67EA-4CD6-8583-7C8683F7BE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67514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8895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F1E9F3-345C-4002-A875-2A5C4E202CE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7766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F1E9F3-345C-4002-A875-2A5C4E202CE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7610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292EBF-67EA-4CD6-8583-7C8683F7BE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28794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452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  <a:solidFill>
            <a:srgbClr val="F8F8F8"/>
          </a:solidFill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</a:t>
            </a:r>
            <a:r>
              <a:rPr lang="en-US" dirty="0" err="1"/>
              <a:t>MWaster</a:t>
            </a:r>
            <a:r>
              <a:rPr lang="en-US" dirty="0"/>
              <a:t>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5F29C-D43D-4378-9410-96E7EB0289C4}" type="datetime1">
              <a:rPr lang="en-US" smtClean="0"/>
              <a:pPr/>
              <a:t>6/16/2025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C61D3-E4C5-468B-A513-563B1D72EB6A}" type="datetime1">
              <a:rPr lang="en-US" smtClean="0"/>
              <a:pPr/>
              <a:t>6/16/2025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410E7-B16C-4B50-91D4-2580C645E8D8}" type="datetime1">
              <a:rPr lang="en-US" smtClean="0"/>
              <a:pPr/>
              <a:t>6/16/2025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7491C-9CA3-4CD6-9C0F-E2A02F52BCDB}" type="datetime1">
              <a:rPr lang="en-US" smtClean="0"/>
              <a:pPr/>
              <a:t>6/16/2025</a:t>
            </a:fld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E033D-7442-49B3-B8E5-27CC90DDA325}" type="datetime1">
              <a:rPr lang="en-US" smtClean="0"/>
              <a:pPr/>
              <a:t>6/16/2025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0E37D-70A7-4983-9CBD-337EDBF9F1E1}" type="datetime1">
              <a:rPr lang="en-US" smtClean="0"/>
              <a:pPr/>
              <a:t>6/16/2025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E194B-8523-4675-BEE5-67B223B21021}" type="datetime1">
              <a:rPr lang="en-US" smtClean="0"/>
              <a:pPr/>
              <a:t>6/16/2025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88B3-D3F6-47EA-B084-184766D4C949}" type="datetime1">
              <a:rPr lang="en-US" smtClean="0"/>
              <a:pPr/>
              <a:t>6/16/2025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EC37-757B-41F7-95FD-91CF79174288}" type="datetime1">
              <a:rPr lang="en-US" smtClean="0"/>
              <a:pPr/>
              <a:t>6/16/2025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7CC06-C794-4A18-B084-7F3AE0D38D9C}" type="datetime1">
              <a:rPr lang="en-US" smtClean="0"/>
              <a:pPr/>
              <a:t>6/16/2025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B833D-7265-4D41-AAFC-B030B402C6CC}" type="datetime1">
              <a:rPr lang="en-US" smtClean="0"/>
              <a:pPr/>
              <a:t>6/16/2025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dirty="0"/>
              <a:t>Click icon to add picture</a:t>
            </a:r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014ED-D634-4596-8A08-CA834BC3C9AF}" type="datetime1">
              <a:rPr lang="en-US" smtClean="0"/>
              <a:pPr/>
              <a:t>6/16/2025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89622-3384-4B84-B03A-385F247F56E6}" type="datetime1">
              <a:rPr lang="en-US" smtClean="0"/>
              <a:pPr/>
              <a:t>6/16/2025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D7D3A-4244-4B04-82F0-3E6B915817BB}" type="datetime1">
              <a:rPr lang="en-US" smtClean="0"/>
              <a:pPr/>
              <a:t>6/16/2025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F33E0-8A29-4361-A8F3-D53AF520672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17E103-8967-47B9-9E8B-1C781AD2E6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28029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F488F-29CD-4B12-8BDB-15B4A8365D0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92B087-3F71-4AB4-ACB4-6864D852F8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35846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DDEF8-1276-4660-BFBE-E069AB42A9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F7FC47-9E2D-4833-9D2F-672513886B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92653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421D5-8397-4011-A488-A0361406F9A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50D76B-71FB-48D9-ACD9-B9984AEBBB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6628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90AA4-7961-4195-B8DE-E19C705AC74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9C93F4-AC0F-43E7-93C4-3B2688FEF8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95247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3A853-DF33-4F3E-830B-E0B68E43E61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5E3AED-9A29-4AEF-B411-3B9076E677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41989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A9473-B6EE-42F2-BA69-F475E76DD4D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144D01-9B82-46D3-A0D3-6409FD4707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71314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EF5B4-4125-4946-9176-69C04BCD874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7CA0A3-FF07-4C23-9D39-CC09BB621C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9170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394DF-09D1-4B67-8B2E-07F8FAB5D9CF}" type="datetime1">
              <a:rPr lang="en-US" smtClean="0"/>
              <a:pPr/>
              <a:t>6/16/2025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2AC5C-F082-48A9-929D-91F1D3A3FBC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CAA4F8-98A2-4D6C-8AB2-ACA97B2AB4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01711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0472D-F86D-4007-B8BE-0DFE55FA783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0F5C26-2779-4D01-A293-DB2737D602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48110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CB5FA-4590-470F-9BAB-7FDF6310DA7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BEDF79-E119-44B1-96CB-737DF35C61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16644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F199C-858A-4685-B689-311F6FCECB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3C6507-DD9A-4C12-825B-3C46C6D4CF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47E6AE-A53A-4169-BE7D-B5610FC20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D1B7-8641-4D26-AAE6-B9F28C940E35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B8A20B-28A0-40D3-A4CD-61E73CCE9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A32495-11D2-47DD-BD7E-68DD1DB47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0A366-680C-422D-8F77-31F5D6E4D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0065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10084-8104-44C8-9047-6FBB962E7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3CEE8A-5D72-410E-9BD3-7DAE7E50EA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C32457-D19C-4818-82E2-50898E8FF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D1B7-8641-4D26-AAE6-B9F28C940E35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6FCF40-95E6-40E5-9E41-E2A3E537A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4DA261-E194-42CB-ACC7-2BAD6D6AE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0A366-680C-422D-8F77-31F5D6E4D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121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3BC3E-706C-4F63-97F6-F95962B65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9AC255-1C82-494D-9734-C8D8E38F0E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B37768-951E-4729-9BB5-2EC9D0179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D1B7-8641-4D26-AAE6-B9F28C940E35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A00AD5-B9F0-4398-8072-A2ECD5BA4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DAF977-46D7-4575-9F00-75FBAEBC4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0A366-680C-422D-8F77-31F5D6E4D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8791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26D8B-D861-4F88-9C93-F591895BD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D92833-36FD-429A-BF21-C1D087B562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54EBCD-F527-4569-8C17-8CBE52A12A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0CAB00-8B4B-4C54-9ABD-81304DD2C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D1B7-8641-4D26-AAE6-B9F28C940E35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601329-F790-4336-9D49-C0C9DDA3E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0F74C2-9DDE-40C4-AA17-5C2CD9665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0A366-680C-422D-8F77-31F5D6E4D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3832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7EF09-9E65-44AD-AF32-7E73D3218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370D23-0B63-4E6E-8072-9A29035500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9D7A9E-B2F1-4969-9575-7D2ED9492A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08D259-8444-4E66-B204-EE1ED0F234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3F66F5-DA0B-4AF5-ABB6-698FA63DE1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2F6919-FB76-4FC8-AF8F-635614F52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D1B7-8641-4D26-AAE6-B9F28C940E35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619E32-8916-4A25-9B30-88C0F60F2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F5F857-A48C-48BA-9F14-0B96475F4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0A366-680C-422D-8F77-31F5D6E4D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3678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39A59-EF79-4C04-A733-94716909F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BF8767-06DB-44A0-B12B-E4E845B40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D1B7-8641-4D26-AAE6-B9F28C940E35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3C631E-9D39-4932-9075-DD392BFF2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56A79F-3EC3-47B2-9440-9FA3C5A36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0A366-680C-422D-8F77-31F5D6E4D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5842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50538B-EDFC-4CC0-B4A8-1B4D94619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D1B7-8641-4D26-AAE6-B9F28C940E35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C7D3BD-C62C-4A8F-8A2D-952CE1138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4B1D7B-8E67-4286-A5B5-9CB1C9C14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0A366-680C-422D-8F77-31F5D6E4D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634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8A0F4-C879-4F50-A03B-C701552F14F5}" type="datetime1">
              <a:rPr lang="en-US" smtClean="0"/>
              <a:pPr/>
              <a:t>6/16/2025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ACDDD-F03B-44DB-9888-BE489905E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074451-69AB-4B69-B97E-2E167B10EF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A363D8-CD9E-4443-B931-E9A54204AD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E49CD4-F9F0-4CF4-8E1D-B2FF98F54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D1B7-8641-4D26-AAE6-B9F28C940E35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917BA-6918-495A-A512-BE8A1056D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1AC37C-E25C-47D5-A5C8-9CC1F12FE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0A366-680C-422D-8F77-31F5D6E4D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9434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524A2-9850-4D82-816F-F0D01C00B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610AE1-D2BD-434B-BAC3-FF4ABE9136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631A82-A110-446E-A15B-515E024361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58946C-0974-42AF-8BB1-67CD874F4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D1B7-8641-4D26-AAE6-B9F28C940E35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5E0F42-E40D-4BCA-A728-E8DFDBFE8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C8DF86-7CC2-4613-8D1A-D42CF4700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0A366-680C-422D-8F77-31F5D6E4D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9087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9CEE9-96ED-4281-89B6-37563BED4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5E3BA5-796A-461A-B2CA-A4E6B3268C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3ECF2-9E7F-4FB0-A884-67CCCECCF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D1B7-8641-4D26-AAE6-B9F28C940E35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15E412-0F99-4B08-8A70-256CA4E34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91A6A-1057-47DE-861A-98CC84F88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0A366-680C-422D-8F77-31F5D6E4D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129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FA8939-029D-46A1-BCA5-582F397430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393E63-E83D-4499-A5A4-C87D855A9A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762A6F-6C4B-44C0-9FDA-DCF86830B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D1B7-8641-4D26-AAE6-B9F28C940E35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8A95D7-3609-450E-B5E5-0B84D0541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27A7E-08D1-4874-AA56-6D666D0BD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0A366-680C-422D-8F77-31F5D6E4D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57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92C99-6754-4E1B-843A-00B43F27C821}" type="datetime1">
              <a:rPr lang="en-US" smtClean="0"/>
              <a:pPr/>
              <a:t>6/16/2025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5D159-F19B-48C9-9B9B-5E41A927032A}" type="datetime1">
              <a:rPr lang="en-US" smtClean="0"/>
              <a:pPr/>
              <a:t>6/16/2025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5AA9F-B8EC-454B-BC63-8869293B2A78}" type="datetime1">
              <a:rPr lang="en-US" smtClean="0"/>
              <a:pPr/>
              <a:t>6/16/2025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8417" name="Pictur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94894"/>
            <a:ext cx="5071491" cy="6563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137DC-5672-4218-9106-47FE86937DFB}" type="datetime1">
              <a:rPr lang="en-US" smtClean="0"/>
              <a:pPr/>
              <a:t>6/16/2025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3848C-6D36-42EB-B591-5554723CF095}" type="datetime1">
              <a:rPr lang="en-US" smtClean="0"/>
              <a:pPr/>
              <a:t>6/16/2025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81000"/>
            <a:lum bright="6000"/>
          </a:blip>
          <a:srcRect/>
          <a:stretch>
            <a:fillRect l="-38000" r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F8F8F8"/>
          </a:solidFill>
          <a:scene3d>
            <a:camera prst="orthographicFront"/>
            <a:lightRig rig="threePt" dir="t"/>
          </a:scene3d>
          <a:sp3d extrusionH="76200" contourW="12700">
            <a:bevelT w="165100" prst="coolSlant"/>
            <a:extrusionClr>
              <a:srgbClr val="FF0000"/>
            </a:extrusionClr>
            <a:contourClr>
              <a:srgbClr val="FF0000"/>
            </a:contourClr>
          </a:sp3d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solidFill>
            <a:srgbClr val="F8F8F8"/>
          </a:solidFill>
          <a:scene3d>
            <a:camera prst="orthographicFront"/>
            <a:lightRig rig="threePt" dir="t"/>
          </a:scene3d>
          <a:sp3d contourW="12700">
            <a:bevelT w="165100" prst="coolSlant"/>
            <a:contourClr>
              <a:srgbClr val="FF0000"/>
            </a:contourClr>
          </a:sp3d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A4058-8D7B-4101-9D9A-55EA57CC662F}" type="datetime1">
              <a:rPr lang="en-US" smtClean="0"/>
              <a:pPr/>
              <a:t>6/16/2025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57BC59-0008-418E-8837-C0E8EDCE8D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 cstate="print">
            <a:alphaModFix amt="81000"/>
            <a:lum bright="6000"/>
          </a:blip>
          <a:srcRect/>
          <a:stretch>
            <a:fillRect l="-38000" r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8D794A97-0B47-4933-8EB9-63BD78281A92}" type="datetime1">
              <a:rPr lang="en-US" sz="1200" smtClean="0">
                <a:solidFill>
                  <a:schemeClr val="bg2">
                    <a:shade val="50000"/>
                  </a:schemeClr>
                </a:solidFill>
              </a:rPr>
              <a:pPr algn="r" eaLnBrk="1" latinLnBrk="0" hangingPunct="1"/>
              <a:t>6/16/2025</a:t>
            </a:fld>
            <a:endParaRPr lang="en-US" sz="1200" dirty="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kumimoji="0" lang="en-US" sz="1200" dirty="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algn="ctr" eaLnBrk="1" latinLnBrk="0" hangingPunct="1"/>
            <a:fld id="{6294C92D-0306-4E69-9CD3-20855E849650}" type="slidenum">
              <a:rPr kumimoji="0" lang="en-US" smtClean="0"/>
              <a:pPr algn="ctr" eaLnBrk="1" latinLnBrk="0" hangingPunct="1"/>
              <a:t>‹#›</a:t>
            </a:fld>
            <a:endParaRPr kumimoji="0" lang="en-US" sz="1200" dirty="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80" r:id="rId7"/>
    <p:sldLayoutId id="2147483681" r:id="rId8"/>
    <p:sldLayoutId id="2147483682" r:id="rId9"/>
    <p:sldLayoutId id="2147483683" r:id="rId10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EECC2FD-3ADD-4982-B149-76578F2AFBA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75DEC92-26F9-402E-9888-89D33304C8A3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152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BE0771-11D1-48C5-8E5E-2EF929B60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D74C5C-84D6-41B3-9CE5-A6DF749E23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359A18-2197-4155-B711-B97B156F92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81D1B7-8641-4D26-AAE6-B9F28C940E35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2622B0-7EC7-4F14-865F-A6A2B8F07B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3F5B54-9FBE-4B9E-8DCF-77B55BE350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40A366-680C-422D-8F77-31F5D6E4D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408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hyperlink" Target="deanza.edu/slo/" TargetMode="Externa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anza.edu/slo/documents/Canvas%20Outcomes.pdf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deanza.edu/slo/#CurrentCSLOs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orms.office.com/r/R3RxdzqHA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anza.edu/accreditation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2895600"/>
          </a:xfrm>
        </p:spPr>
        <p:txBody>
          <a:bodyPr>
            <a:normAutofit fontScale="90000"/>
          </a:bodyPr>
          <a:lstStyle/>
          <a:p>
            <a:br>
              <a:rPr lang="en-US" sz="4000" b="1" dirty="0"/>
            </a:br>
            <a:br>
              <a:rPr lang="en-US" sz="4000" b="1" dirty="0"/>
            </a:br>
            <a:br>
              <a:rPr lang="en-US" sz="4000" b="1" dirty="0"/>
            </a:br>
            <a:r>
              <a:rPr lang="en-US" sz="4000" b="1" dirty="0"/>
              <a:t>Student Learning Outcome Process</a:t>
            </a:r>
            <a:br>
              <a:rPr lang="en-US" sz="4000" b="1" dirty="0"/>
            </a:br>
            <a:r>
              <a:rPr lang="en-US" sz="4000" b="1" dirty="0"/>
              <a:t>Update</a:t>
            </a:r>
            <a:br>
              <a:rPr lang="en-US" b="1" dirty="0"/>
            </a:br>
            <a:endParaRPr lang="en-US" sz="40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85800" y="3411071"/>
            <a:ext cx="7848600" cy="2057400"/>
          </a:xfrm>
          <a:custGeom>
            <a:avLst/>
            <a:gdLst>
              <a:gd name="connsiteX0" fmla="*/ 0 w 4114800"/>
              <a:gd name="connsiteY0" fmla="*/ 0 h 3352800"/>
              <a:gd name="connsiteX1" fmla="*/ 4114800 w 4114800"/>
              <a:gd name="connsiteY1" fmla="*/ 0 h 3352800"/>
              <a:gd name="connsiteX2" fmla="*/ 4114800 w 4114800"/>
              <a:gd name="connsiteY2" fmla="*/ 3352800 h 3352800"/>
              <a:gd name="connsiteX3" fmla="*/ 0 w 4114800"/>
              <a:gd name="connsiteY3" fmla="*/ 3352800 h 3352800"/>
              <a:gd name="connsiteX4" fmla="*/ 0 w 4114800"/>
              <a:gd name="connsiteY4" fmla="*/ 0 h 335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4800" h="3352800">
                <a:moveTo>
                  <a:pt x="0" y="0"/>
                </a:moveTo>
                <a:lnTo>
                  <a:pt x="4114800" y="0"/>
                </a:lnTo>
                <a:lnTo>
                  <a:pt x="4114800" y="3352800"/>
                </a:lnTo>
                <a:lnTo>
                  <a:pt x="0" y="3352800"/>
                </a:lnTo>
                <a:lnTo>
                  <a:pt x="0" y="0"/>
                </a:lnTo>
                <a:close/>
              </a:path>
            </a:pathLst>
          </a:custGeom>
          <a:solidFill>
            <a:srgbClr val="F8F8F8"/>
          </a:solidFill>
          <a:scene3d>
            <a:camera prst="orthographicFront"/>
            <a:lightRig rig="threePt" dir="t"/>
          </a:scene3d>
          <a:sp3d extrusionH="76200" contourW="12700">
            <a:bevelT w="165100" prst="coolSlant"/>
            <a:extrusionClr>
              <a:srgbClr val="FF0000"/>
            </a:extrusionClr>
            <a:contourClr>
              <a:srgbClr val="FF0000"/>
            </a:contourClr>
          </a:sp3d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/>
              <a:t>Mary Pape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/>
              <a:t>SLO/SSLO/AUO Coordinator</a:t>
            </a:r>
          </a:p>
        </p:txBody>
      </p:sp>
      <p:pic>
        <p:nvPicPr>
          <p:cNvPr id="7" name="Picture 2" descr="De Anza College • 21250 Stevens Creek Blvd. • Cupertino, CA 950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533400"/>
            <a:ext cx="22193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8"/>
          <p:cNvGrpSpPr/>
          <p:nvPr/>
        </p:nvGrpSpPr>
        <p:grpSpPr>
          <a:xfrm>
            <a:off x="685800" y="5791200"/>
            <a:ext cx="4126913" cy="843148"/>
            <a:chOff x="685800" y="5824353"/>
            <a:chExt cx="4126913" cy="843148"/>
          </a:xfrm>
        </p:grpSpPr>
        <p:pic>
          <p:nvPicPr>
            <p:cNvPr id="1026" name="Picture 2" descr="C:\Users\Mary Pape\AppData\Local\Microsoft\Windows\Temporary Internet Files\Content.IE5\UXYXFR09\5792711312_c366ed65dd[1]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5800" y="5824353"/>
              <a:ext cx="1496528" cy="838200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>
              <a:off x="2069513" y="5829301"/>
              <a:ext cx="2743200" cy="83820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Visit us at </a:t>
              </a:r>
              <a:r>
                <a:rPr lang="en-US" sz="2400" b="1" dirty="0">
                  <a:hlinkClick r:id="rId5" action="ppaction://hlinkfile"/>
                </a:rPr>
                <a:t>deanza.edu/</a:t>
              </a:r>
              <a:r>
                <a:rPr lang="en-US" sz="2400" b="1" dirty="0" err="1">
                  <a:hlinkClick r:id="rId5" action="ppaction://hlinkfile"/>
                </a:rPr>
                <a:t>slo</a:t>
              </a:r>
              <a:r>
                <a:rPr lang="en-US" sz="2400" b="1" dirty="0">
                  <a:hlinkClick r:id="rId5" action="ppaction://hlinkfile"/>
                </a:rPr>
                <a:t>/</a:t>
              </a:r>
              <a:endParaRPr lang="en-US" sz="2400" b="1" dirty="0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b="1" dirty="0"/>
              <a:t>Documenting Your 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054" y="1752600"/>
            <a:ext cx="8229600" cy="4525963"/>
          </a:xfrm>
        </p:spPr>
        <p:txBody>
          <a:bodyPr/>
          <a:lstStyle/>
          <a:p>
            <a:pPr marL="285750" indent="-857250">
              <a:buNone/>
            </a:pPr>
            <a:endParaRPr lang="en-US" altLang="en-US" sz="3600" b="1" dirty="0">
              <a:ea typeface="+mj-ea"/>
              <a:cs typeface="+mj-cs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87490" y="6355397"/>
            <a:ext cx="2133600" cy="365125"/>
          </a:xfrm>
        </p:spPr>
        <p:txBody>
          <a:bodyPr/>
          <a:lstStyle/>
          <a:p>
            <a:fld id="{7E57BC59-0008-418E-8837-C0E8EDCE8DDD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2F1C92-A7CE-4EAF-815F-D2FB2921001D}"/>
              </a:ext>
            </a:extLst>
          </p:cNvPr>
          <p:cNvSpPr txBox="1"/>
          <p:nvPr/>
        </p:nvSpPr>
        <p:spPr>
          <a:xfrm>
            <a:off x="761764" y="1864223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857250">
              <a:spcBef>
                <a:spcPct val="20000"/>
              </a:spcBef>
              <a:buFont typeface="+mj-lt"/>
              <a:buAutoNum type="romanUcPeriod"/>
            </a:pPr>
            <a:endParaRPr lang="en-US" sz="3600" b="1" dirty="0"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82B3CA-5978-53A7-95AD-2D9EEA6EAAB5}"/>
              </a:ext>
            </a:extLst>
          </p:cNvPr>
          <p:cNvSpPr txBox="1"/>
          <p:nvPr/>
        </p:nvSpPr>
        <p:spPr>
          <a:xfrm>
            <a:off x="499346" y="1979611"/>
            <a:ext cx="8035054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2000" dirty="0"/>
              <a:t>Select your Division *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2000" dirty="0"/>
              <a:t>Enter the name of your department * 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2000" dirty="0"/>
              <a:t>Enter the name of the course with section. For example, MATH 22-50Z *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2000" dirty="0"/>
              <a:t>Enter CRN# for course * 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2000" dirty="0"/>
              <a:t>Enter SLO Statement(s) As it (they) appear on the Course Outline of Record. You may assess one or more at a time. * 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2000" dirty="0"/>
              <a:t>Academic Year * 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2000" dirty="0"/>
              <a:t>Quarter of Assessment * 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2000" dirty="0"/>
              <a:t>Modality of class * 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2000" dirty="0"/>
              <a:t>Method of Assessment * 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2000" dirty="0"/>
              <a:t>Elaborate on Assessment Method *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982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b="1" dirty="0"/>
              <a:t>Documenting Your 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490" y="1600201"/>
            <a:ext cx="8229600" cy="4042646"/>
          </a:xfrm>
        </p:spPr>
        <p:txBody>
          <a:bodyPr/>
          <a:lstStyle/>
          <a:p>
            <a:pPr marL="285750" indent="-857250">
              <a:buNone/>
            </a:pPr>
            <a:endParaRPr lang="en-US" altLang="en-US" sz="3600" b="1" dirty="0">
              <a:ea typeface="+mj-ea"/>
              <a:cs typeface="+mj-cs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87490" y="6355397"/>
            <a:ext cx="2133600" cy="365125"/>
          </a:xfrm>
        </p:spPr>
        <p:txBody>
          <a:bodyPr/>
          <a:lstStyle/>
          <a:p>
            <a:fld id="{7E57BC59-0008-418E-8837-C0E8EDCE8DDD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2F1C92-A7CE-4EAF-815F-D2FB2921001D}"/>
              </a:ext>
            </a:extLst>
          </p:cNvPr>
          <p:cNvSpPr txBox="1"/>
          <p:nvPr/>
        </p:nvSpPr>
        <p:spPr>
          <a:xfrm>
            <a:off x="838200" y="1711823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endParaRPr lang="en-US" sz="3600" b="1" dirty="0"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B854D5-77AE-DEB2-9D4F-0F0D64A67EFB}"/>
              </a:ext>
            </a:extLst>
          </p:cNvPr>
          <p:cNvSpPr txBox="1"/>
          <p:nvPr/>
        </p:nvSpPr>
        <p:spPr>
          <a:xfrm>
            <a:off x="838200" y="1880402"/>
            <a:ext cx="76962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/>
              <a:t>11. Number of students exceeding expectations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12. Number of students meeting expectations 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13. Number of students approaching expectations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14. Number of students who do not meet this/these outcome(s)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15. N/A Not Applicable (withdrew, absent, ...)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16. Reflection * 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17. Enhancement/Action *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3695776-2555-6CB7-8CFB-1E1479792F14}"/>
              </a:ext>
            </a:extLst>
          </p:cNvPr>
          <p:cNvSpPr txBox="1">
            <a:spLocks/>
          </p:cNvSpPr>
          <p:nvPr/>
        </p:nvSpPr>
        <p:spPr>
          <a:xfrm>
            <a:off x="481965" y="5697537"/>
            <a:ext cx="8229600" cy="1143000"/>
          </a:xfrm>
          <a:prstGeom prst="rect">
            <a:avLst/>
          </a:prstGeom>
          <a:solidFill>
            <a:srgbClr val="F8F8F8"/>
          </a:solidFill>
          <a:scene3d>
            <a:camera prst="orthographicFront"/>
            <a:lightRig rig="threePt" dir="t"/>
          </a:scene3d>
          <a:sp3d extrusionH="76200" contourW="12700">
            <a:bevelT w="165100" prst="coolSlant"/>
            <a:extrusionClr>
              <a:srgbClr val="FF0000"/>
            </a:extrusionClr>
            <a:contourClr>
              <a:srgbClr val="FF0000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200" dirty="0"/>
              <a:t>Or let Canvas do it for you: </a:t>
            </a:r>
            <a:r>
              <a:rPr lang="en-US" sz="3200" dirty="0">
                <a:hlinkClick r:id="rId3"/>
              </a:rPr>
              <a:t>Canvas &amp; Outcomes Assessments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87289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083FFB-F644-FFFC-A287-6D9F7A14F1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60B3A2-70F9-D18A-E30B-3EB68E8A2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3176CBF-B158-3894-F916-07AF17BEAECA}"/>
              </a:ext>
            </a:extLst>
          </p:cNvPr>
          <p:cNvSpPr txBox="1">
            <a:spLocks/>
          </p:cNvSpPr>
          <p:nvPr/>
        </p:nvSpPr>
        <p:spPr>
          <a:xfrm>
            <a:off x="762000" y="2438400"/>
            <a:ext cx="7391400" cy="3124200"/>
          </a:xfrm>
          <a:prstGeom prst="rect">
            <a:avLst/>
          </a:prstGeom>
          <a:solidFill>
            <a:srgbClr val="F8F8F8"/>
          </a:solidFill>
          <a:scene3d>
            <a:camera prst="orthographicFront"/>
            <a:lightRig rig="threePt" dir="t"/>
          </a:scene3d>
          <a:sp3d extrusionH="76200" contourW="12700">
            <a:bevelT w="165100" prst="coolSlant"/>
            <a:extrusionClr>
              <a:srgbClr val="FF0000"/>
            </a:extrusionClr>
            <a:contourClr>
              <a:srgbClr val="FF0000"/>
            </a:contourClr>
          </a:sp3d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1087437" lvl="0" indent="-45720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v"/>
              <a:defRPr/>
            </a:pPr>
            <a:r>
              <a:rPr lang="en-US" sz="2800" b="1" dirty="0"/>
              <a:t>CSLOs to PLOs</a:t>
            </a:r>
          </a:p>
          <a:p>
            <a:pPr marL="1087437" lvl="0" indent="-45720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v"/>
              <a:defRPr/>
            </a:pPr>
            <a:r>
              <a:rPr lang="en-US" sz="2800" b="1" dirty="0"/>
              <a:t>CSLOs to ISLOs</a:t>
            </a:r>
            <a:br>
              <a:rPr lang="en-US" sz="2800" b="1" dirty="0"/>
            </a:br>
            <a:endParaRPr lang="en-US" sz="2800" b="1" dirty="0"/>
          </a:p>
          <a:p>
            <a:pPr marL="1028700" marR="0" lvl="0" indent="-10287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romanUcPeriod"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E90BD9C-4C47-55C1-C53E-8D20FFEA3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838200"/>
            <a:ext cx="7543800" cy="914400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en-US" b="1" dirty="0"/>
              <a:t>Mapping</a:t>
            </a:r>
          </a:p>
        </p:txBody>
      </p:sp>
    </p:spTree>
    <p:extLst>
      <p:ext uri="{BB962C8B-B14F-4D97-AF65-F5344CB8AC3E}">
        <p14:creationId xmlns:p14="http://schemas.microsoft.com/office/powerpoint/2010/main" val="6192809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10-Point Star 6"/>
          <p:cNvSpPr/>
          <p:nvPr/>
        </p:nvSpPr>
        <p:spPr>
          <a:xfrm>
            <a:off x="0" y="990600"/>
            <a:ext cx="9144000" cy="5626701"/>
          </a:xfrm>
          <a:prstGeom prst="star10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7" name="Group 26"/>
          <p:cNvGrpSpPr/>
          <p:nvPr/>
        </p:nvGrpSpPr>
        <p:grpSpPr>
          <a:xfrm>
            <a:off x="1600200" y="533400"/>
            <a:ext cx="6048375" cy="5762625"/>
            <a:chOff x="1600200" y="1143000"/>
            <a:chExt cx="6048375" cy="5076825"/>
          </a:xfrm>
        </p:grpSpPr>
        <p:sp>
          <p:nvSpPr>
            <p:cNvPr id="16" name="AutoShape 3"/>
            <p:cNvSpPr>
              <a:spLocks noChangeArrowheads="1"/>
            </p:cNvSpPr>
            <p:nvPr/>
          </p:nvSpPr>
          <p:spPr bwMode="auto">
            <a:xfrm>
              <a:off x="1600200" y="1143000"/>
              <a:ext cx="6048375" cy="5076825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 Box 6"/>
            <p:cNvSpPr txBox="1">
              <a:spLocks noChangeArrowheads="1"/>
            </p:cNvSpPr>
            <p:nvPr/>
          </p:nvSpPr>
          <p:spPr bwMode="auto">
            <a:xfrm>
              <a:off x="2971800" y="4038600"/>
              <a:ext cx="3276600" cy="8382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en-US" sz="2000" b="1" dirty="0">
                  <a:solidFill>
                    <a:srgbClr val="00B050"/>
                  </a:solidFill>
                </a:rPr>
                <a:t>Design Java programs for the Android platform.</a:t>
              </a:r>
              <a:endParaRPr lang="en-US" sz="2000" b="1" dirty="0">
                <a:solidFill>
                  <a:srgbClr val="00B050"/>
                </a:solidFill>
                <a:latin typeface="Calibri" pitchFamily="34" charset="0"/>
              </a:endParaRPr>
            </a:p>
          </p:txBody>
        </p:sp>
        <p:sp>
          <p:nvSpPr>
            <p:cNvPr id="19" name="Text Box 4"/>
            <p:cNvSpPr txBox="1">
              <a:spLocks noChangeArrowheads="1"/>
            </p:cNvSpPr>
            <p:nvPr/>
          </p:nvSpPr>
          <p:spPr bwMode="auto">
            <a:xfrm>
              <a:off x="3619500" y="3214757"/>
              <a:ext cx="1905000" cy="73114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 b="1" dirty="0">
                  <a:solidFill>
                    <a:srgbClr val="FFC000"/>
                  </a:solidFill>
                  <a:latin typeface="Calibri" pitchFamily="34" charset="0"/>
                </a:rPr>
                <a:t>Communication and expression</a:t>
              </a: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2362200" y="4969500"/>
              <a:ext cx="4572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3048000" y="3886200"/>
              <a:ext cx="32004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Text Box 5">
              <a:extLst>
                <a:ext uri="{FF2B5EF4-FFF2-40B4-BE49-F238E27FC236}">
                  <a16:creationId xmlns:a16="http://schemas.microsoft.com/office/drawing/2014/main" id="{832C83B2-1C3E-2711-1594-2C48DA7908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6000" y="5062202"/>
              <a:ext cx="4572000" cy="78000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en-US" sz="2000" b="1" dirty="0">
                  <a:solidFill>
                    <a:srgbClr val="7030A0"/>
                  </a:solidFill>
                </a:rPr>
                <a:t>Design mobile applications using object-oriented methodology and advanced Java concepts using Android Development Kit.</a:t>
              </a:r>
              <a:endParaRPr lang="en-US" b="1" dirty="0"/>
            </a:p>
          </p:txBody>
        </p:sp>
      </p:grpSp>
      <p:sp>
        <p:nvSpPr>
          <p:cNvPr id="2" name="Text Box 4">
            <a:extLst>
              <a:ext uri="{FF2B5EF4-FFF2-40B4-BE49-F238E27FC236}">
                <a16:creationId xmlns:a16="http://schemas.microsoft.com/office/drawing/2014/main" id="{4AB45F72-FBA2-4A95-14BF-9A6E9D8AD4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5503" y="1966458"/>
            <a:ext cx="1169194" cy="65692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 b="1" dirty="0">
                <a:solidFill>
                  <a:srgbClr val="FFC000"/>
                </a:solidFill>
                <a:latin typeface="Calibri" pitchFamily="34" charset="0"/>
              </a:rPr>
              <a:t>Critical</a:t>
            </a:r>
          </a:p>
          <a:p>
            <a:r>
              <a:rPr lang="en-US" sz="2000" b="1" dirty="0">
                <a:solidFill>
                  <a:srgbClr val="FFC000"/>
                </a:solidFill>
                <a:latin typeface="Calibri" pitchFamily="34" charset="0"/>
              </a:rPr>
              <a:t>thinking</a:t>
            </a:r>
          </a:p>
        </p:txBody>
      </p:sp>
      <p:cxnSp>
        <p:nvCxnSpPr>
          <p:cNvPr id="10" name="Connector: Curved 9">
            <a:extLst>
              <a:ext uri="{FF2B5EF4-FFF2-40B4-BE49-F238E27FC236}">
                <a16:creationId xmlns:a16="http://schemas.microsoft.com/office/drawing/2014/main" id="{C013364B-1D69-2409-E532-AC5B41867BDA}"/>
              </a:ext>
            </a:extLst>
          </p:cNvPr>
          <p:cNvCxnSpPr>
            <a:cxnSpLocks/>
          </p:cNvCxnSpPr>
          <p:nvPr/>
        </p:nvCxnSpPr>
        <p:spPr>
          <a:xfrm rot="16200000" flipV="1">
            <a:off x="5872161" y="4348161"/>
            <a:ext cx="717765" cy="644312"/>
          </a:xfrm>
          <a:prstGeom prst="curvedConnector3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or: Curved 13">
            <a:extLst>
              <a:ext uri="{FF2B5EF4-FFF2-40B4-BE49-F238E27FC236}">
                <a16:creationId xmlns:a16="http://schemas.microsoft.com/office/drawing/2014/main" id="{73A7965B-C6F7-4CA6-24F2-3B0018FD2E1C}"/>
              </a:ext>
            </a:extLst>
          </p:cNvPr>
          <p:cNvCxnSpPr>
            <a:cxnSpLocks/>
            <a:endCxn id="19" idx="1"/>
          </p:cNvCxnSpPr>
          <p:nvPr/>
        </p:nvCxnSpPr>
        <p:spPr>
          <a:xfrm rot="5400000" flipH="1" flipV="1">
            <a:off x="2303506" y="3814467"/>
            <a:ext cx="1830488" cy="801500"/>
          </a:xfrm>
          <a:prstGeom prst="curvedConnector2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or: Curved 20">
            <a:extLst>
              <a:ext uri="{FF2B5EF4-FFF2-40B4-BE49-F238E27FC236}">
                <a16:creationId xmlns:a16="http://schemas.microsoft.com/office/drawing/2014/main" id="{9435EDB9-47EB-11B6-0A15-E4481DCFB4BB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1883687" y="3103385"/>
            <a:ext cx="2682166" cy="1601465"/>
          </a:xfrm>
          <a:prstGeom prst="curvedConnector3">
            <a:avLst>
              <a:gd name="adj1" fmla="val 81983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8C074F64-0E6D-9114-5985-A58042518FFE}"/>
              </a:ext>
            </a:extLst>
          </p:cNvPr>
          <p:cNvSpPr txBox="1"/>
          <p:nvPr/>
        </p:nvSpPr>
        <p:spPr>
          <a:xfrm>
            <a:off x="1371600" y="1700279"/>
            <a:ext cx="2476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rgbClr val="FF0000"/>
                </a:solidFill>
              </a:rPr>
              <a:t>Mapping</a:t>
            </a:r>
          </a:p>
        </p:txBody>
      </p:sp>
    </p:spTree>
    <p:extLst>
      <p:ext uri="{BB962C8B-B14F-4D97-AF65-F5344CB8AC3E}">
        <p14:creationId xmlns:p14="http://schemas.microsoft.com/office/powerpoint/2010/main" val="13532382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17669A-77AE-D88C-DB15-AC8762F534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5AA400-1A7A-3F0C-A99A-D3EAE1A00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4FBF592-2DD0-0A86-B5B8-DB0D31189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04800"/>
            <a:ext cx="7543800" cy="1447800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en-US" b="1" dirty="0"/>
              <a:t>Mapping – Making the connections in </a:t>
            </a:r>
            <a:r>
              <a:rPr lang="en-US" b="1" dirty="0" err="1"/>
              <a:t>eLumen</a:t>
            </a:r>
            <a:r>
              <a:rPr lang="en-US" b="1" dirty="0"/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7F3B12F-EEDF-1877-6933-7BAB5CEF31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644" y="2186622"/>
            <a:ext cx="7848111" cy="416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6613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204B99-7CB8-1438-3A53-7C2F901756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5FA082-D26D-6619-96D9-0B4311DBB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B423797-CBA3-1BC6-F82A-E100548F1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533400"/>
            <a:ext cx="7543800" cy="914400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en-US" b="1" dirty="0"/>
              <a:t>Mapping Report from </a:t>
            </a:r>
            <a:r>
              <a:rPr lang="en-US" b="1" dirty="0" err="1"/>
              <a:t>eLumen</a:t>
            </a:r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AC57B4-B8C5-761A-C77D-6AA93C3935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748" t="22924" r="37607" b="8462"/>
          <a:stretch>
            <a:fillRect/>
          </a:stretch>
        </p:blipFill>
        <p:spPr bwMode="auto">
          <a:xfrm>
            <a:off x="2137092" y="1600200"/>
            <a:ext cx="4869815" cy="48450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864377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b="1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490" y="1600200"/>
            <a:ext cx="8229600" cy="4525963"/>
          </a:xfrm>
        </p:spPr>
        <p:txBody>
          <a:bodyPr/>
          <a:lstStyle/>
          <a:p>
            <a:pPr marL="285750" indent="-857250">
              <a:buNone/>
            </a:pPr>
            <a:endParaRPr lang="en-US" altLang="en-US" sz="3600" b="1" dirty="0">
              <a:ea typeface="+mj-ea"/>
              <a:cs typeface="+mj-cs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87490" y="6355397"/>
            <a:ext cx="2133600" cy="365125"/>
          </a:xfrm>
        </p:spPr>
        <p:txBody>
          <a:bodyPr/>
          <a:lstStyle/>
          <a:p>
            <a:fld id="{7E57BC59-0008-418E-8837-C0E8EDCE8DDD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2F1C92-A7CE-4EAF-815F-D2FB2921001D}"/>
              </a:ext>
            </a:extLst>
          </p:cNvPr>
          <p:cNvSpPr txBox="1"/>
          <p:nvPr/>
        </p:nvSpPr>
        <p:spPr>
          <a:xfrm>
            <a:off x="838200" y="1711823"/>
            <a:ext cx="7467600" cy="3527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857250">
              <a:spcBef>
                <a:spcPct val="20000"/>
              </a:spcBef>
              <a:buFont typeface="+mj-lt"/>
              <a:buAutoNum type="romanUcPeriod"/>
            </a:pPr>
            <a:r>
              <a:rPr lang="en-US" sz="3600" b="1" dirty="0">
                <a:ea typeface="+mj-ea"/>
                <a:cs typeface="+mj-cs"/>
              </a:rPr>
              <a:t>Must use the </a:t>
            </a:r>
            <a:r>
              <a:rPr lang="en-US" sz="3600" b="1" dirty="0">
                <a:ea typeface="+mj-ea"/>
                <a:cs typeface="+mj-cs"/>
                <a:hlinkClick r:id="rId3"/>
              </a:rPr>
              <a:t>Student Learning Outcome</a:t>
            </a:r>
            <a:r>
              <a:rPr lang="en-US" sz="3600" b="1" dirty="0">
                <a:ea typeface="+mj-ea"/>
                <a:cs typeface="+mj-cs"/>
              </a:rPr>
              <a:t> verbatim from the Course Outline of Record</a:t>
            </a:r>
          </a:p>
          <a:p>
            <a:pPr marL="285750" indent="-857250">
              <a:spcBef>
                <a:spcPct val="20000"/>
              </a:spcBef>
              <a:buFont typeface="+mj-lt"/>
              <a:buAutoNum type="romanUcPeriod"/>
            </a:pPr>
            <a:r>
              <a:rPr lang="en-US" sz="3600" b="1" dirty="0">
                <a:ea typeface="+mj-ea"/>
                <a:cs typeface="+mj-cs"/>
              </a:rPr>
              <a:t>Enter Assessment directly into Microsoft form:</a:t>
            </a:r>
            <a:r>
              <a:rPr lang="en-US" sz="3600" b="0" i="0" dirty="0">
                <a:solidFill>
                  <a:srgbClr val="414042"/>
                </a:solidFill>
                <a:effectLst/>
                <a:latin typeface="Open Sans"/>
              </a:rPr>
              <a:t> </a:t>
            </a:r>
            <a:r>
              <a:rPr lang="en-US" sz="3600" b="0" i="0" u="sng" dirty="0">
                <a:solidFill>
                  <a:srgbClr val="376FB7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SLO Course Assessment</a:t>
            </a:r>
            <a:endParaRPr lang="en-US" sz="3600" b="1" dirty="0"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469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62000" y="2438400"/>
            <a:ext cx="7391400" cy="3124200"/>
          </a:xfrm>
          <a:prstGeom prst="rect">
            <a:avLst/>
          </a:prstGeom>
          <a:solidFill>
            <a:srgbClr val="F8F8F8"/>
          </a:solidFill>
          <a:scene3d>
            <a:camera prst="orthographicFront"/>
            <a:lightRig rig="threePt" dir="t"/>
          </a:scene3d>
          <a:sp3d extrusionH="76200" contourW="12700">
            <a:bevelT w="165100" prst="coolSlant"/>
            <a:extrusionClr>
              <a:srgbClr val="FF0000"/>
            </a:extrusionClr>
            <a:contourClr>
              <a:srgbClr val="FF0000"/>
            </a:contourClr>
          </a:sp3d>
        </p:spPr>
        <p:txBody>
          <a:bodyPr vert="horz" lIns="91440" tIns="45720" rIns="91440" bIns="45720" rtlCol="0" anchor="ctr">
            <a:normAutofit/>
          </a:bodyPr>
          <a:lstStyle/>
          <a:p>
            <a:pPr marL="1087437" lvl="0" indent="-45720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v"/>
              <a:defRPr/>
            </a:pPr>
            <a:r>
              <a:rPr lang="en-US" sz="2800" b="1" dirty="0"/>
              <a:t>Congratulations to all faculty</a:t>
            </a:r>
          </a:p>
          <a:p>
            <a:pPr marL="1087437" lvl="0" indent="-45720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v"/>
              <a:defRPr/>
            </a:pPr>
            <a:r>
              <a:rPr lang="en-US" sz="2800" b="1" dirty="0"/>
              <a:t>Reviewing the process</a:t>
            </a:r>
          </a:p>
          <a:p>
            <a:pPr marL="1087437" lvl="0" indent="-45720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v"/>
              <a:defRPr/>
            </a:pPr>
            <a:r>
              <a:rPr lang="en-US" sz="2800" b="1" dirty="0"/>
              <a:t>Next Steps - Mapping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543800" cy="914400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en-US" b="1" dirty="0"/>
              <a:t>Contents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13F1D7-8CD9-335A-04C4-DB9BC50159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620B80A-F4A6-C558-D37A-6DDA0EA67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57BC59-0008-418E-8837-C0E8EDCE8D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C42931D-AB56-7B11-00D3-0372397BE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900" b="1" dirty="0"/>
              <a:t>I.</a:t>
            </a:r>
            <a:r>
              <a:rPr lang="en-US" dirty="0"/>
              <a:t> </a:t>
            </a:r>
            <a:r>
              <a:rPr lang="en-US" sz="4900" b="1" dirty="0"/>
              <a:t>Accreditation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0E92E36-6313-09E3-CB2B-6D5F09DD20C7}"/>
              </a:ext>
            </a:extLst>
          </p:cNvPr>
          <p:cNvSpPr txBox="1"/>
          <p:nvPr/>
        </p:nvSpPr>
        <p:spPr>
          <a:xfrm>
            <a:off x="485775" y="1905000"/>
            <a:ext cx="8305800" cy="2062103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The ACCJC announced in January 2025 that it had </a:t>
            </a:r>
            <a:r>
              <a:rPr lang="en-US" sz="3200" b="1" dirty="0">
                <a:hlinkClick r:id="rId3"/>
              </a:rPr>
              <a:t>reaffirmed De Anza's accreditation</a:t>
            </a:r>
            <a:r>
              <a:rPr lang="en-US" sz="3200" dirty="0"/>
              <a:t> for the full seven-year cycle through 2031, with </a:t>
            </a:r>
            <a:r>
              <a:rPr lang="en-US" sz="3200" b="1" dirty="0"/>
              <a:t>no findings of deficiency</a:t>
            </a:r>
            <a:r>
              <a:rPr lang="en-US" sz="3200" dirty="0"/>
              <a:t>, . . . </a:t>
            </a:r>
          </a:p>
        </p:txBody>
      </p:sp>
    </p:spTree>
    <p:extLst>
      <p:ext uri="{BB962C8B-B14F-4D97-AF65-F5344CB8AC3E}">
        <p14:creationId xmlns:p14="http://schemas.microsoft.com/office/powerpoint/2010/main" val="2348232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14E616-6B97-A317-7254-544A7967BD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981C67-0C6E-7BBB-B072-75CF5BB4D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57BC59-0008-418E-8837-C0E8EDCE8D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C2ECC36-66C3-15C8-C1B6-E139EFEC0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1907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900" b="1" dirty="0"/>
              <a:t>I. Accreditation</a:t>
            </a:r>
            <a:r>
              <a:rPr lang="en-US" dirty="0"/>
              <a:t> (cont.)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688566-0D4E-AF3C-F96C-D7BF1C0227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051" t="14478" r="14423"/>
          <a:stretch>
            <a:fillRect/>
          </a:stretch>
        </p:blipFill>
        <p:spPr bwMode="auto">
          <a:xfrm>
            <a:off x="457200" y="1905000"/>
            <a:ext cx="4724400" cy="40105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5C6975-F252-FD35-F6C6-3815317CAA2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560" t="21717" r="22863"/>
          <a:stretch>
            <a:fillRect/>
          </a:stretch>
        </p:blipFill>
        <p:spPr bwMode="auto">
          <a:xfrm>
            <a:off x="5867400" y="1780963"/>
            <a:ext cx="3169562" cy="37054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64A65D3-02EF-452F-8B8D-5930666BD73F}"/>
              </a:ext>
            </a:extLst>
          </p:cNvPr>
          <p:cNvSpPr txBox="1"/>
          <p:nvPr/>
        </p:nvSpPr>
        <p:spPr>
          <a:xfrm>
            <a:off x="5181600" y="3317796"/>
            <a:ext cx="685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161904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b="1" dirty="0"/>
              <a:t>II. Reviewing the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4525963"/>
          </a:xfrm>
        </p:spPr>
        <p:txBody>
          <a:bodyPr>
            <a:normAutofit lnSpcReduction="10000"/>
          </a:bodyPr>
          <a:lstStyle/>
          <a:p>
            <a:pPr marL="285750" indent="-857250">
              <a:spcBef>
                <a:spcPts val="0"/>
              </a:spcBef>
              <a:buFont typeface="+mj-lt"/>
              <a:buAutoNum type="romanUcPeriod"/>
            </a:pPr>
            <a:r>
              <a:rPr lang="en-US" altLang="en-US" sz="3600" b="1" dirty="0">
                <a:ea typeface="+mj-ea"/>
                <a:cs typeface="+mj-cs"/>
              </a:rPr>
              <a:t>Student Learning Outcomes</a:t>
            </a:r>
          </a:p>
          <a:p>
            <a:pPr marL="1487488" indent="0">
              <a:spcBef>
                <a:spcPts val="0"/>
              </a:spcBef>
            </a:pPr>
            <a:r>
              <a:rPr lang="en-US" altLang="en-US" sz="3600" b="1" dirty="0">
                <a:ea typeface="+mj-ea"/>
                <a:cs typeface="+mj-cs"/>
              </a:rPr>
              <a:t>Course Level (CSLO)</a:t>
            </a:r>
          </a:p>
          <a:p>
            <a:pPr marL="1487488" indent="0">
              <a:spcBef>
                <a:spcPts val="0"/>
              </a:spcBef>
            </a:pPr>
            <a:r>
              <a:rPr lang="en-US" altLang="en-US" sz="3600" b="1" dirty="0">
                <a:ea typeface="+mj-ea"/>
                <a:cs typeface="+mj-cs"/>
              </a:rPr>
              <a:t>Program Level (PSLO)</a:t>
            </a:r>
          </a:p>
          <a:p>
            <a:pPr marL="1487488" indent="0">
              <a:spcBef>
                <a:spcPts val="0"/>
              </a:spcBef>
              <a:spcAft>
                <a:spcPts val="600"/>
              </a:spcAft>
            </a:pPr>
            <a:r>
              <a:rPr lang="en-US" altLang="en-US" sz="3600" b="1" dirty="0">
                <a:ea typeface="+mj-ea"/>
                <a:cs typeface="+mj-cs"/>
              </a:rPr>
              <a:t>Institutional Level (ISLO)</a:t>
            </a:r>
            <a:br>
              <a:rPr lang="en-US" altLang="en-US" sz="3600" b="1" dirty="0">
                <a:ea typeface="+mj-ea"/>
                <a:cs typeface="+mj-cs"/>
              </a:rPr>
            </a:br>
            <a:endParaRPr lang="en-US" altLang="en-US" sz="3600" b="1" dirty="0">
              <a:ea typeface="+mj-ea"/>
              <a:cs typeface="+mj-cs"/>
            </a:endParaRPr>
          </a:p>
          <a:p>
            <a:pPr marL="860425" indent="-860425">
              <a:spcBef>
                <a:spcPts val="0"/>
              </a:spcBef>
              <a:spcAft>
                <a:spcPts val="600"/>
              </a:spcAft>
              <a:buFont typeface="+mj-lt"/>
              <a:buAutoNum type="romanUcPeriod" startAt="2"/>
            </a:pPr>
            <a:r>
              <a:rPr lang="en-US" altLang="en-US" sz="3600" b="1" dirty="0"/>
              <a:t>Student Services Learning Outcomes</a:t>
            </a:r>
            <a:br>
              <a:rPr lang="en-US" altLang="en-US" sz="3600" b="1" dirty="0"/>
            </a:br>
            <a:endParaRPr lang="en-US" altLang="en-US" sz="3600" b="1" dirty="0"/>
          </a:p>
          <a:p>
            <a:pPr marL="860425" indent="-860425">
              <a:spcBef>
                <a:spcPts val="0"/>
              </a:spcBef>
              <a:spcAft>
                <a:spcPts val="600"/>
              </a:spcAft>
              <a:buFont typeface="+mj-lt"/>
              <a:buAutoNum type="romanUcPeriod" startAt="2"/>
            </a:pPr>
            <a:r>
              <a:rPr lang="en-US" altLang="en-US" sz="3600" b="1" dirty="0"/>
              <a:t>Administrative Unit Outcomes</a:t>
            </a:r>
          </a:p>
          <a:p>
            <a:pPr marL="860425" indent="-860425">
              <a:spcBef>
                <a:spcPts val="0"/>
              </a:spcBef>
              <a:buFont typeface="+mj-lt"/>
              <a:buAutoNum type="romanUcPeriod" startAt="2"/>
            </a:pPr>
            <a:endParaRPr lang="en-US" altLang="en-US" sz="3600" b="1" dirty="0">
              <a:ea typeface="+mj-ea"/>
              <a:cs typeface="+mj-cs"/>
            </a:endParaRP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441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685800" y="304800"/>
          <a:ext cx="8001000" cy="617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45622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577132503"/>
              </p:ext>
            </p:extLst>
          </p:nvPr>
        </p:nvGraphicFramePr>
        <p:xfrm>
          <a:off x="304800" y="76200"/>
          <a:ext cx="8001000" cy="617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977BCE1-88B1-21CA-E7B6-8A8F2FEA7AE1}"/>
              </a:ext>
            </a:extLst>
          </p:cNvPr>
          <p:cNvSpPr txBox="1"/>
          <p:nvPr/>
        </p:nvSpPr>
        <p:spPr>
          <a:xfrm>
            <a:off x="3505200" y="2743200"/>
            <a:ext cx="2819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Assess each course at least once per revision cycle = once every five years minimum*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F3C246-8656-D497-2BCF-B4898923877C}"/>
              </a:ext>
            </a:extLst>
          </p:cNvPr>
          <p:cNvSpPr txBox="1"/>
          <p:nvPr/>
        </p:nvSpPr>
        <p:spPr>
          <a:xfrm>
            <a:off x="5867400" y="59436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*Core courses should be assessed continually</a:t>
            </a:r>
          </a:p>
        </p:txBody>
      </p:sp>
    </p:spTree>
    <p:extLst>
      <p:ext uri="{BB962C8B-B14F-4D97-AF65-F5344CB8AC3E}">
        <p14:creationId xmlns:p14="http://schemas.microsoft.com/office/powerpoint/2010/main" val="2300869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57BC59-0008-418E-8837-C0E8EDCE8D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71E867A-7FDE-2BDE-DACE-5DD32F246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Document the Assessment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D2F52C-4258-61ED-EA5B-71851B134C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92913"/>
            <a:ext cx="9144000" cy="4905375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CB785C1A-D839-7631-5B2B-284A298FF7D8}"/>
              </a:ext>
            </a:extLst>
          </p:cNvPr>
          <p:cNvSpPr/>
          <p:nvPr/>
        </p:nvSpPr>
        <p:spPr>
          <a:xfrm>
            <a:off x="2667000" y="5033240"/>
            <a:ext cx="1849582" cy="132311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77555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E2F937-EC7D-44CD-9A62-97CBC6D2CD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475" r="1363" b="3664"/>
          <a:stretch/>
        </p:blipFill>
        <p:spPr>
          <a:xfrm>
            <a:off x="0" y="1584614"/>
            <a:ext cx="9019309" cy="412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962609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ustom Design">
  <a:themeElements>
    <a:clrScheme name="Custom 1">
      <a:dk1>
        <a:srgbClr val="000000"/>
      </a:dk1>
      <a:lt1>
        <a:srgbClr val="FFC000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D5D5D5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11795</TotalTime>
  <Words>428</Words>
  <Application>Microsoft Office PowerPoint</Application>
  <PresentationFormat>On-screen Show (4:3)</PresentationFormat>
  <Paragraphs>101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Arial</vt:lpstr>
      <vt:lpstr>Calibri</vt:lpstr>
      <vt:lpstr>Calibri Light</vt:lpstr>
      <vt:lpstr>Gill Sans MT</vt:lpstr>
      <vt:lpstr>Open Sans</vt:lpstr>
      <vt:lpstr>Verdana</vt:lpstr>
      <vt:lpstr>Wingdings</vt:lpstr>
      <vt:lpstr>Wingdings 2</vt:lpstr>
      <vt:lpstr>Custom Design</vt:lpstr>
      <vt:lpstr>Solstice</vt:lpstr>
      <vt:lpstr>Office Theme</vt:lpstr>
      <vt:lpstr>1_Office Theme</vt:lpstr>
      <vt:lpstr>   Student Learning Outcome Process Update </vt:lpstr>
      <vt:lpstr>Contents</vt:lpstr>
      <vt:lpstr>I. Accreditation</vt:lpstr>
      <vt:lpstr>I. Accreditation (cont.)</vt:lpstr>
      <vt:lpstr>II. Reviewing the Process</vt:lpstr>
      <vt:lpstr>PowerPoint Presentation</vt:lpstr>
      <vt:lpstr>PowerPoint Presentation</vt:lpstr>
      <vt:lpstr>Document the Assessment</vt:lpstr>
      <vt:lpstr>PowerPoint Presentation</vt:lpstr>
      <vt:lpstr>Documenting Your Assessment</vt:lpstr>
      <vt:lpstr>Documenting Your Assessment</vt:lpstr>
      <vt:lpstr>Mapping</vt:lpstr>
      <vt:lpstr>PowerPoint Presentation</vt:lpstr>
      <vt:lpstr>Mapping – Making the connections in eLumen </vt:lpstr>
      <vt:lpstr>Mapping Report from eLumen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We’re Meeting You Where You Are</dc:title>
  <dc:creator>Mary Pape</dc:creator>
  <cp:lastModifiedBy>Mary Pape</cp:lastModifiedBy>
  <cp:revision>138</cp:revision>
  <dcterms:created xsi:type="dcterms:W3CDTF">2011-02-12T23:18:37Z</dcterms:created>
  <dcterms:modified xsi:type="dcterms:W3CDTF">2025-06-16T18:40:21Z</dcterms:modified>
</cp:coreProperties>
</file>